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Poppins Ultra-Bold" charset="1" panose="00000900000000000000"/>
      <p:regular r:id="rId20"/>
    </p:embeddedFont>
    <p:embeddedFont>
      <p:font typeface="Poppins Bold" charset="1" panose="00000800000000000000"/>
      <p:regular r:id="rId21"/>
    </p:embeddedFont>
    <p:embeddedFont>
      <p:font typeface="Poppins Bold Italics" charset="1" panose="00000800000000000000"/>
      <p:regular r:id="rId22"/>
    </p:embeddedFont>
    <p:embeddedFont>
      <p:font typeface="Poppins" charset="1" panose="000005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jpe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9.png" Type="http://schemas.openxmlformats.org/officeDocument/2006/relationships/image"/><Relationship Id="rId4" Target="../media/image5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9.png" Type="http://schemas.openxmlformats.org/officeDocument/2006/relationships/image"/><Relationship Id="rId4" Target="../media/image5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54.png" Type="http://schemas.openxmlformats.org/officeDocument/2006/relationships/image"/><Relationship Id="rId4" Target="../media/image26.pn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58.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png" Type="http://schemas.openxmlformats.org/officeDocument/2006/relationships/image"/><Relationship Id="rId12" Target="../media/image20.png" Type="http://schemas.openxmlformats.org/officeDocument/2006/relationships/image"/><Relationship Id="rId13" Target="../media/image21.png" Type="http://schemas.openxmlformats.org/officeDocument/2006/relationships/image"/><Relationship Id="rId14" Target="../media/image22.png" Type="http://schemas.openxmlformats.org/officeDocument/2006/relationships/image"/><Relationship Id="rId15" Target="../media/image23.png" Type="http://schemas.openxmlformats.org/officeDocument/2006/relationships/image"/><Relationship Id="rId16" Target="../media/image24.png" Type="http://schemas.openxmlformats.org/officeDocument/2006/relationships/image"/><Relationship Id="rId17" Target="../media/image6.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svg" Type="http://schemas.openxmlformats.org/officeDocument/2006/relationships/image"/><Relationship Id="rId5" Target="../media/image13.svg" Type="http://schemas.openxmlformats.org/officeDocument/2006/relationships/image"/><Relationship Id="rId6" Target="../media/image14.svg" Type="http://schemas.openxmlformats.org/officeDocument/2006/relationships/image"/><Relationship Id="rId7" Target="../media/image15.svg" Type="http://schemas.openxmlformats.org/officeDocument/2006/relationships/image"/><Relationship Id="rId8" Target="../media/image16.svg" Type="http://schemas.openxmlformats.org/officeDocument/2006/relationships/image"/><Relationship Id="rId9"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svg" Type="http://schemas.openxmlformats.org/officeDocument/2006/relationships/image"/><Relationship Id="rId6" Target="../media/image2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svg" Type="http://schemas.openxmlformats.org/officeDocument/2006/relationships/image"/><Relationship Id="rId11" Target="../media/image43.svg" Type="http://schemas.openxmlformats.org/officeDocument/2006/relationships/image"/><Relationship Id="rId12" Target="../media/image26.png" Type="http://schemas.openxmlformats.org/officeDocument/2006/relationships/image"/><Relationship Id="rId13" Target="../media/image27.svg" Type="http://schemas.openxmlformats.org/officeDocument/2006/relationships/image"/><Relationship Id="rId14" Target="../media/image28.svg" Type="http://schemas.openxmlformats.org/officeDocument/2006/relationships/image"/><Relationship Id="rId2" Target="../media/image25.jpeg" Type="http://schemas.openxmlformats.org/officeDocument/2006/relationships/image"/><Relationship Id="rId3" Target="../media/image35.jpe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svg" Type="http://schemas.openxmlformats.org/officeDocument/2006/relationships/image"/><Relationship Id="rId7" Target="../media/image39.svg" Type="http://schemas.openxmlformats.org/officeDocument/2006/relationships/image"/><Relationship Id="rId8" Target="../media/image40.svg" Type="http://schemas.openxmlformats.org/officeDocument/2006/relationships/image"/><Relationship Id="rId9" Target="../media/image4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840282"/>
            <a:ext cx="18288000" cy="21964650"/>
          </a:xfrm>
          <a:custGeom>
            <a:avLst/>
            <a:gdLst/>
            <a:ahLst/>
            <a:cxnLst/>
            <a:rect r="r" b="b" t="t" l="l"/>
            <a:pathLst>
              <a:path h="21964650" w="18288000">
                <a:moveTo>
                  <a:pt x="0" y="0"/>
                </a:moveTo>
                <a:lnTo>
                  <a:pt x="18288000" y="0"/>
                </a:lnTo>
                <a:lnTo>
                  <a:pt x="18288000" y="21964650"/>
                </a:lnTo>
                <a:lnTo>
                  <a:pt x="0" y="21964650"/>
                </a:lnTo>
                <a:lnTo>
                  <a:pt x="0" y="0"/>
                </a:lnTo>
                <a:close/>
              </a:path>
            </a:pathLst>
          </a:custGeom>
          <a:blipFill>
            <a:blip r:embed="rId2">
              <a:alphaModFix amt="24000"/>
            </a:blip>
            <a:stretch>
              <a:fillRect l="0" t="0" r="0" b="0"/>
            </a:stretch>
          </a:blipFill>
        </p:spPr>
      </p:sp>
      <p:grpSp>
        <p:nvGrpSpPr>
          <p:cNvPr name="Group 3" id="3"/>
          <p:cNvGrpSpPr>
            <a:grpSpLocks noChangeAspect="true"/>
          </p:cNvGrpSpPr>
          <p:nvPr/>
        </p:nvGrpSpPr>
        <p:grpSpPr>
          <a:xfrm rot="558360">
            <a:off x="-366160" y="6459874"/>
            <a:ext cx="4830890" cy="4135355"/>
            <a:chOff x="0" y="0"/>
            <a:chExt cx="6441186" cy="5513807"/>
          </a:xfrm>
        </p:grpSpPr>
        <p:sp>
          <p:nvSpPr>
            <p:cNvPr name="Freeform 4" id="4"/>
            <p:cNvSpPr/>
            <p:nvPr/>
          </p:nvSpPr>
          <p:spPr>
            <a:xfrm flipH="false" flipV="false" rot="0">
              <a:off x="0" y="0"/>
              <a:ext cx="6441186" cy="5513832"/>
            </a:xfrm>
            <a:custGeom>
              <a:avLst/>
              <a:gdLst/>
              <a:ahLst/>
              <a:cxnLst/>
              <a:rect r="r" b="b" t="t" l="l"/>
              <a:pathLst>
                <a:path h="5513832" w="6441186">
                  <a:moveTo>
                    <a:pt x="0" y="0"/>
                  </a:moveTo>
                  <a:lnTo>
                    <a:pt x="903478" y="5513832"/>
                  </a:lnTo>
                  <a:lnTo>
                    <a:pt x="6440551" y="4606544"/>
                  </a:lnTo>
                  <a:lnTo>
                    <a:pt x="6441186" y="762"/>
                  </a:lnTo>
                  <a:lnTo>
                    <a:pt x="0" y="0"/>
                  </a:lnTo>
                  <a:close/>
                </a:path>
              </a:pathLst>
            </a:custGeom>
            <a:blipFill>
              <a:blip r:embed="rId3">
                <a:alphaModFix amt="50000"/>
              </a:blip>
              <a:stretch>
                <a:fillRect l="-122236" t="-17" r="0" b="-159135"/>
              </a:stretch>
            </a:blipFill>
          </p:spPr>
        </p:sp>
      </p:grpSp>
      <p:sp>
        <p:nvSpPr>
          <p:cNvPr name="Freeform 5" id="5"/>
          <p:cNvSpPr/>
          <p:nvPr/>
        </p:nvSpPr>
        <p:spPr>
          <a:xfrm flipH="false" flipV="false" rot="0">
            <a:off x="1773774" y="3286458"/>
            <a:ext cx="14740423" cy="3714007"/>
          </a:xfrm>
          <a:custGeom>
            <a:avLst/>
            <a:gdLst/>
            <a:ahLst/>
            <a:cxnLst/>
            <a:rect r="r" b="b" t="t" l="l"/>
            <a:pathLst>
              <a:path h="3714007" w="14740423">
                <a:moveTo>
                  <a:pt x="0" y="0"/>
                </a:moveTo>
                <a:lnTo>
                  <a:pt x="14740423" y="0"/>
                </a:lnTo>
                <a:lnTo>
                  <a:pt x="14740423" y="3714007"/>
                </a:lnTo>
                <a:lnTo>
                  <a:pt x="0" y="3714007"/>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599909" y="0"/>
            <a:ext cx="4688091" cy="3848986"/>
          </a:xfrm>
          <a:custGeom>
            <a:avLst/>
            <a:gdLst/>
            <a:ahLst/>
            <a:cxnLst/>
            <a:rect r="r" b="b" t="t" l="l"/>
            <a:pathLst>
              <a:path h="3848986" w="4688091">
                <a:moveTo>
                  <a:pt x="0" y="0"/>
                </a:moveTo>
                <a:lnTo>
                  <a:pt x="4688091" y="0"/>
                </a:lnTo>
                <a:lnTo>
                  <a:pt x="4688091" y="3848986"/>
                </a:lnTo>
                <a:lnTo>
                  <a:pt x="0" y="3848986"/>
                </a:lnTo>
                <a:lnTo>
                  <a:pt x="0" y="0"/>
                </a:lnTo>
                <a:close/>
              </a:path>
            </a:pathLst>
          </a:custGeom>
          <a:blipFill>
            <a:blip r:embed="rId3">
              <a:alphaModFix amt="50000"/>
            </a:blip>
            <a:stretch>
              <a:fillRect l="0" t="-178401" r="-128977" b="0"/>
            </a:stretch>
          </a:blipFill>
        </p:spPr>
      </p:sp>
      <p:sp>
        <p:nvSpPr>
          <p:cNvPr name="TextBox 7" id="7"/>
          <p:cNvSpPr txBox="true"/>
          <p:nvPr/>
        </p:nvSpPr>
        <p:spPr>
          <a:xfrm rot="0">
            <a:off x="1773641" y="3294107"/>
            <a:ext cx="5661565" cy="2119322"/>
          </a:xfrm>
          <a:prstGeom prst="rect">
            <a:avLst/>
          </a:prstGeom>
        </p:spPr>
        <p:txBody>
          <a:bodyPr anchor="t" rtlCol="false" tIns="0" lIns="0" bIns="0" rIns="0">
            <a:spAutoFit/>
          </a:bodyPr>
          <a:lstStyle/>
          <a:p>
            <a:pPr algn="l">
              <a:lnSpc>
                <a:spcPts val="15752"/>
              </a:lnSpc>
            </a:pPr>
            <a:r>
              <a:rPr lang="en-US" sz="11276">
                <a:solidFill>
                  <a:srgbClr val="D39918"/>
                </a:solidFill>
                <a:latin typeface="Poppins Ultra-Bold"/>
              </a:rPr>
              <a:t>ONLINE</a:t>
            </a:r>
            <a:r>
              <a:rPr lang="en-US" sz="11276">
                <a:solidFill>
                  <a:srgbClr val="FFFFFF"/>
                </a:solidFill>
                <a:latin typeface="Poppins Bold"/>
              </a:rPr>
              <a:t> </a:t>
            </a:r>
          </a:p>
        </p:txBody>
      </p:sp>
      <p:sp>
        <p:nvSpPr>
          <p:cNvPr name="TextBox 8" id="8"/>
          <p:cNvSpPr txBox="true"/>
          <p:nvPr/>
        </p:nvSpPr>
        <p:spPr>
          <a:xfrm rot="0">
            <a:off x="10546975" y="3294107"/>
            <a:ext cx="4919205" cy="2104349"/>
          </a:xfrm>
          <a:prstGeom prst="rect">
            <a:avLst/>
          </a:prstGeom>
        </p:spPr>
        <p:txBody>
          <a:bodyPr anchor="t" rtlCol="false" tIns="0" lIns="0" bIns="0" rIns="0">
            <a:spAutoFit/>
          </a:bodyPr>
          <a:lstStyle/>
          <a:p>
            <a:pPr algn="l">
              <a:lnSpc>
                <a:spcPts val="15752"/>
              </a:lnSpc>
            </a:pPr>
            <a:r>
              <a:rPr lang="en-US" sz="11275">
                <a:solidFill>
                  <a:srgbClr val="FFFFFF"/>
                </a:solidFill>
                <a:latin typeface="Poppins Bold"/>
              </a:rPr>
              <a:t>FRAUD</a:t>
            </a:r>
          </a:p>
        </p:txBody>
      </p:sp>
      <p:sp>
        <p:nvSpPr>
          <p:cNvPr name="TextBox 9" id="9"/>
          <p:cNvSpPr txBox="true"/>
          <p:nvPr/>
        </p:nvSpPr>
        <p:spPr>
          <a:xfrm rot="0">
            <a:off x="1773641" y="5290747"/>
            <a:ext cx="15029174" cy="2122942"/>
          </a:xfrm>
          <a:prstGeom prst="rect">
            <a:avLst/>
          </a:prstGeom>
        </p:spPr>
        <p:txBody>
          <a:bodyPr anchor="t" rtlCol="false" tIns="0" lIns="0" bIns="0" rIns="0">
            <a:spAutoFit/>
          </a:bodyPr>
          <a:lstStyle/>
          <a:p>
            <a:pPr algn="l">
              <a:lnSpc>
                <a:spcPts val="15752"/>
              </a:lnSpc>
            </a:pPr>
            <a:r>
              <a:rPr lang="en-US" sz="11276">
                <a:solidFill>
                  <a:srgbClr val="D39918"/>
                </a:solidFill>
                <a:latin typeface="Poppins Ultra-Bold"/>
              </a:rPr>
              <a:t>DETECTION</a:t>
            </a:r>
            <a:r>
              <a:rPr lang="en-US" sz="11276">
                <a:solidFill>
                  <a:srgbClr val="FFFFFF"/>
                </a:solidFill>
                <a:latin typeface="Poppins Bold"/>
              </a:rPr>
              <a:t>SYSTEM </a:t>
            </a:r>
          </a:p>
        </p:txBody>
      </p:sp>
      <p:sp>
        <p:nvSpPr>
          <p:cNvPr name="TextBox 10" id="10"/>
          <p:cNvSpPr txBox="true"/>
          <p:nvPr/>
        </p:nvSpPr>
        <p:spPr>
          <a:xfrm rot="0">
            <a:off x="7846800" y="7263565"/>
            <a:ext cx="5268249" cy="588531"/>
          </a:xfrm>
          <a:prstGeom prst="rect">
            <a:avLst/>
          </a:prstGeom>
        </p:spPr>
        <p:txBody>
          <a:bodyPr anchor="t" rtlCol="false" tIns="0" lIns="0" bIns="0" rIns="0">
            <a:spAutoFit/>
          </a:bodyPr>
          <a:lstStyle/>
          <a:p>
            <a:pPr algn="l">
              <a:lnSpc>
                <a:spcPts val="4350"/>
              </a:lnSpc>
            </a:pPr>
            <a:r>
              <a:rPr lang="en-US" sz="3107">
                <a:solidFill>
                  <a:srgbClr val="FFFFFF"/>
                </a:solidFill>
                <a:latin typeface="Poppins Bold"/>
              </a:rPr>
              <a:t>By :</a:t>
            </a:r>
            <a:r>
              <a:rPr lang="en-US" sz="3107">
                <a:solidFill>
                  <a:srgbClr val="D39918"/>
                </a:solidFill>
                <a:latin typeface="Poppins Bold"/>
              </a:rPr>
              <a:t> MOMINA ASLAM </a:t>
            </a:r>
            <a:r>
              <a:rPr lang="en-US" sz="3107">
                <a:solidFill>
                  <a:srgbClr val="D39918"/>
                </a:solidFill>
                <a:latin typeface="Poppins Bold Italics"/>
              </a:rPr>
              <a:t>1146</a:t>
            </a:r>
            <a:r>
              <a:rPr lang="en-US" sz="3107">
                <a:solidFill>
                  <a:srgbClr val="D39918"/>
                </a:solidFill>
                <a:latin typeface="Poppins Bold"/>
              </a:rPr>
              <a:t>, </a:t>
            </a:r>
          </a:p>
        </p:txBody>
      </p:sp>
      <p:sp>
        <p:nvSpPr>
          <p:cNvPr name="TextBox 11" id="11"/>
          <p:cNvSpPr txBox="true"/>
          <p:nvPr/>
        </p:nvSpPr>
        <p:spPr>
          <a:xfrm rot="0">
            <a:off x="13513727" y="7263565"/>
            <a:ext cx="4047077" cy="588531"/>
          </a:xfrm>
          <a:prstGeom prst="rect">
            <a:avLst/>
          </a:prstGeom>
        </p:spPr>
        <p:txBody>
          <a:bodyPr anchor="t" rtlCol="false" tIns="0" lIns="0" bIns="0" rIns="0">
            <a:spAutoFit/>
          </a:bodyPr>
          <a:lstStyle/>
          <a:p>
            <a:pPr algn="l">
              <a:lnSpc>
                <a:spcPts val="4350"/>
              </a:lnSpc>
            </a:pPr>
            <a:r>
              <a:rPr lang="en-US" sz="3107">
                <a:solidFill>
                  <a:srgbClr val="D39918"/>
                </a:solidFill>
                <a:latin typeface="Poppins Bold"/>
              </a:rPr>
              <a:t>WARDAH KHAN </a:t>
            </a:r>
            <a:r>
              <a:rPr lang="en-US" sz="3107">
                <a:solidFill>
                  <a:srgbClr val="D39918"/>
                </a:solidFill>
                <a:latin typeface="Poppins Bold Italics"/>
              </a:rPr>
              <a:t>1154</a:t>
            </a:r>
          </a:p>
        </p:txBody>
      </p:sp>
      <p:sp>
        <p:nvSpPr>
          <p:cNvPr name="TextBox 12" id="12"/>
          <p:cNvSpPr txBox="true"/>
          <p:nvPr/>
        </p:nvSpPr>
        <p:spPr>
          <a:xfrm rot="0">
            <a:off x="8713432" y="7816015"/>
            <a:ext cx="2189502" cy="588531"/>
          </a:xfrm>
          <a:prstGeom prst="rect">
            <a:avLst/>
          </a:prstGeom>
        </p:spPr>
        <p:txBody>
          <a:bodyPr anchor="t" rtlCol="false" tIns="0" lIns="0" bIns="0" rIns="0">
            <a:spAutoFit/>
          </a:bodyPr>
          <a:lstStyle/>
          <a:p>
            <a:pPr algn="l">
              <a:lnSpc>
                <a:spcPts val="4350"/>
              </a:lnSpc>
            </a:pPr>
            <a:r>
              <a:rPr lang="en-US" sz="3107">
                <a:solidFill>
                  <a:srgbClr val="D39918"/>
                </a:solidFill>
                <a:latin typeface="Poppins Bold"/>
              </a:rPr>
              <a:t> ALI IRTZA </a:t>
            </a:r>
          </a:p>
        </p:txBody>
      </p:sp>
      <p:sp>
        <p:nvSpPr>
          <p:cNvPr name="TextBox 13" id="13"/>
          <p:cNvSpPr txBox="true"/>
          <p:nvPr/>
        </p:nvSpPr>
        <p:spPr>
          <a:xfrm rot="0">
            <a:off x="11278333" y="7816015"/>
            <a:ext cx="5443299" cy="588531"/>
          </a:xfrm>
          <a:prstGeom prst="rect">
            <a:avLst/>
          </a:prstGeom>
        </p:spPr>
        <p:txBody>
          <a:bodyPr anchor="t" rtlCol="false" tIns="0" lIns="0" bIns="0" rIns="0">
            <a:spAutoFit/>
          </a:bodyPr>
          <a:lstStyle/>
          <a:p>
            <a:pPr algn="l">
              <a:lnSpc>
                <a:spcPts val="4350"/>
              </a:lnSpc>
            </a:pPr>
            <a:r>
              <a:rPr lang="en-US" sz="3107">
                <a:solidFill>
                  <a:srgbClr val="D39918"/>
                </a:solidFill>
                <a:latin typeface="Poppins Bold Italics"/>
              </a:rPr>
              <a:t>0860 </a:t>
            </a:r>
            <a:r>
              <a:rPr lang="en-US" sz="3107">
                <a:solidFill>
                  <a:srgbClr val="D39918"/>
                </a:solidFill>
                <a:latin typeface="Poppins Bold"/>
              </a:rPr>
              <a:t>, SAAD NASEER</a:t>
            </a:r>
            <a:r>
              <a:rPr lang="en-US" sz="3107">
                <a:solidFill>
                  <a:srgbClr val="D39918"/>
                </a:solidFill>
                <a:latin typeface="Poppins Bold Italics"/>
              </a:rPr>
              <a:t> 0790</a:t>
            </a:r>
          </a:p>
        </p:txBody>
      </p:sp>
      <p:sp>
        <p:nvSpPr>
          <p:cNvPr name="TextBox 14" id="14"/>
          <p:cNvSpPr txBox="true"/>
          <p:nvPr/>
        </p:nvSpPr>
        <p:spPr>
          <a:xfrm rot="0">
            <a:off x="11070117" y="8368465"/>
            <a:ext cx="3251787" cy="588531"/>
          </a:xfrm>
          <a:prstGeom prst="rect">
            <a:avLst/>
          </a:prstGeom>
        </p:spPr>
        <p:txBody>
          <a:bodyPr anchor="t" rtlCol="false" tIns="0" lIns="0" bIns="0" rIns="0">
            <a:spAutoFit/>
          </a:bodyPr>
          <a:lstStyle/>
          <a:p>
            <a:pPr algn="l">
              <a:lnSpc>
                <a:spcPts val="4350"/>
              </a:lnSpc>
            </a:pPr>
            <a:r>
              <a:rPr lang="en-US" sz="3107">
                <a:solidFill>
                  <a:srgbClr val="D39918"/>
                </a:solidFill>
                <a:latin typeface="Poppins Bold"/>
              </a:rPr>
              <a:t>MOHSIN ALI </a:t>
            </a:r>
            <a:r>
              <a:rPr lang="en-US" sz="3107">
                <a:solidFill>
                  <a:srgbClr val="D39918"/>
                </a:solidFill>
                <a:latin typeface="Poppins Bold Italics"/>
              </a:rPr>
              <a:t>1158</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948690"/>
            <a:ext cx="18288000" cy="12182475"/>
          </a:xfrm>
          <a:custGeom>
            <a:avLst/>
            <a:gdLst/>
            <a:ahLst/>
            <a:cxnLst/>
            <a:rect r="r" b="b" t="t" l="l"/>
            <a:pathLst>
              <a:path h="12182475" w="18288000">
                <a:moveTo>
                  <a:pt x="0" y="0"/>
                </a:moveTo>
                <a:lnTo>
                  <a:pt x="18288000" y="0"/>
                </a:lnTo>
                <a:lnTo>
                  <a:pt x="18288000" y="12182475"/>
                </a:lnTo>
                <a:lnTo>
                  <a:pt x="0" y="12182475"/>
                </a:lnTo>
                <a:lnTo>
                  <a:pt x="0" y="0"/>
                </a:lnTo>
                <a:close/>
              </a:path>
            </a:pathLst>
          </a:custGeom>
          <a:blipFill>
            <a:blip r:embed="rId2">
              <a:alphaModFix amt="6000"/>
            </a:blip>
            <a:stretch>
              <a:fillRect l="0" t="0" r="0" b="0"/>
            </a:stretch>
          </a:blipFill>
        </p:spPr>
      </p:sp>
      <p:sp>
        <p:nvSpPr>
          <p:cNvPr name="Freeform 3" id="3"/>
          <p:cNvSpPr/>
          <p:nvPr/>
        </p:nvSpPr>
        <p:spPr>
          <a:xfrm flipH="false" flipV="false" rot="0">
            <a:off x="0" y="315192"/>
            <a:ext cx="8889130" cy="9410700"/>
          </a:xfrm>
          <a:custGeom>
            <a:avLst/>
            <a:gdLst/>
            <a:ahLst/>
            <a:cxnLst/>
            <a:rect r="r" b="b" t="t" l="l"/>
            <a:pathLst>
              <a:path h="9410700" w="8889130">
                <a:moveTo>
                  <a:pt x="0" y="0"/>
                </a:moveTo>
                <a:lnTo>
                  <a:pt x="8889130" y="0"/>
                </a:lnTo>
                <a:lnTo>
                  <a:pt x="8889130" y="9410700"/>
                </a:lnTo>
                <a:lnTo>
                  <a:pt x="0" y="9410700"/>
                </a:lnTo>
                <a:lnTo>
                  <a:pt x="0" y="0"/>
                </a:lnTo>
                <a:close/>
              </a:path>
            </a:pathLst>
          </a:custGeom>
          <a:blipFill>
            <a:blip r:embed="rId3">
              <a:alphaModFix amt="18999"/>
            </a:blip>
            <a:stretch>
              <a:fillRect l="-3831" t="0" r="0" b="0"/>
            </a:stretch>
          </a:blipFill>
        </p:spPr>
      </p:sp>
      <p:grpSp>
        <p:nvGrpSpPr>
          <p:cNvPr name="Group 4" id="4"/>
          <p:cNvGrpSpPr>
            <a:grpSpLocks noChangeAspect="true"/>
          </p:cNvGrpSpPr>
          <p:nvPr/>
        </p:nvGrpSpPr>
        <p:grpSpPr>
          <a:xfrm rot="0">
            <a:off x="-3048" y="7581405"/>
            <a:ext cx="2311136" cy="2708643"/>
            <a:chOff x="0" y="0"/>
            <a:chExt cx="2311133" cy="2708643"/>
          </a:xfrm>
        </p:grpSpPr>
        <p:sp>
          <p:nvSpPr>
            <p:cNvPr name="Freeform 5" id="5"/>
            <p:cNvSpPr/>
            <p:nvPr/>
          </p:nvSpPr>
          <p:spPr>
            <a:xfrm flipH="false" flipV="false" rot="0">
              <a:off x="3048" y="2032"/>
              <a:ext cx="2307590" cy="2703576"/>
            </a:xfrm>
            <a:custGeom>
              <a:avLst/>
              <a:gdLst/>
              <a:ahLst/>
              <a:cxnLst/>
              <a:rect r="r" b="b" t="t" l="l"/>
              <a:pathLst>
                <a:path h="2703576" w="2307590">
                  <a:moveTo>
                    <a:pt x="911352" y="1641729"/>
                  </a:moveTo>
                  <a:lnTo>
                    <a:pt x="1128522" y="1764919"/>
                  </a:lnTo>
                  <a:lnTo>
                    <a:pt x="1345692" y="1891411"/>
                  </a:lnTo>
                  <a:lnTo>
                    <a:pt x="1345692" y="2393950"/>
                  </a:lnTo>
                  <a:lnTo>
                    <a:pt x="1128522" y="2517140"/>
                  </a:lnTo>
                  <a:lnTo>
                    <a:pt x="911352" y="2643632"/>
                  </a:lnTo>
                  <a:lnTo>
                    <a:pt x="694182" y="2517140"/>
                  </a:lnTo>
                  <a:lnTo>
                    <a:pt x="477012" y="2393950"/>
                  </a:lnTo>
                  <a:lnTo>
                    <a:pt x="477012" y="1891411"/>
                  </a:lnTo>
                  <a:lnTo>
                    <a:pt x="694182" y="1764919"/>
                  </a:lnTo>
                  <a:lnTo>
                    <a:pt x="911352" y="1641729"/>
                  </a:lnTo>
                  <a:close/>
                  <a:moveTo>
                    <a:pt x="1828927" y="1641729"/>
                  </a:moveTo>
                  <a:lnTo>
                    <a:pt x="2046097" y="1764919"/>
                  </a:lnTo>
                  <a:lnTo>
                    <a:pt x="2263267" y="1891411"/>
                  </a:lnTo>
                  <a:lnTo>
                    <a:pt x="2263267" y="2393950"/>
                  </a:lnTo>
                  <a:lnTo>
                    <a:pt x="2046097" y="2517140"/>
                  </a:lnTo>
                  <a:lnTo>
                    <a:pt x="1828927" y="2643632"/>
                  </a:lnTo>
                  <a:lnTo>
                    <a:pt x="1611757" y="2517140"/>
                  </a:lnTo>
                  <a:lnTo>
                    <a:pt x="1394587" y="2393950"/>
                  </a:lnTo>
                  <a:lnTo>
                    <a:pt x="1394587" y="1891411"/>
                  </a:lnTo>
                  <a:lnTo>
                    <a:pt x="1611757" y="1764919"/>
                  </a:lnTo>
                  <a:lnTo>
                    <a:pt x="1828927" y="1641729"/>
                  </a:lnTo>
                  <a:close/>
                  <a:moveTo>
                    <a:pt x="0" y="0"/>
                  </a:moveTo>
                  <a:lnTo>
                    <a:pt x="0" y="54864"/>
                  </a:lnTo>
                  <a:lnTo>
                    <a:pt x="214249" y="179578"/>
                  </a:lnTo>
                  <a:lnTo>
                    <a:pt x="428244" y="302768"/>
                  </a:lnTo>
                  <a:lnTo>
                    <a:pt x="428244" y="805307"/>
                  </a:lnTo>
                  <a:lnTo>
                    <a:pt x="214249" y="931672"/>
                  </a:lnTo>
                  <a:lnTo>
                    <a:pt x="0" y="1053211"/>
                  </a:lnTo>
                  <a:lnTo>
                    <a:pt x="0" y="1643380"/>
                  </a:lnTo>
                  <a:lnTo>
                    <a:pt x="214249" y="1764919"/>
                  </a:lnTo>
                  <a:lnTo>
                    <a:pt x="428244" y="1891411"/>
                  </a:lnTo>
                  <a:lnTo>
                    <a:pt x="428244" y="2393950"/>
                  </a:lnTo>
                  <a:lnTo>
                    <a:pt x="214249" y="2517140"/>
                  </a:lnTo>
                  <a:lnTo>
                    <a:pt x="0" y="2641854"/>
                  </a:lnTo>
                  <a:lnTo>
                    <a:pt x="0" y="2703576"/>
                  </a:lnTo>
                  <a:lnTo>
                    <a:pt x="19685" y="2703576"/>
                  </a:lnTo>
                  <a:lnTo>
                    <a:pt x="19685" y="2685669"/>
                  </a:lnTo>
                  <a:lnTo>
                    <a:pt x="236855" y="2559177"/>
                  </a:lnTo>
                  <a:lnTo>
                    <a:pt x="454025" y="2435987"/>
                  </a:lnTo>
                  <a:lnTo>
                    <a:pt x="671195" y="2559177"/>
                  </a:lnTo>
                  <a:lnTo>
                    <a:pt x="888365" y="2685669"/>
                  </a:lnTo>
                  <a:lnTo>
                    <a:pt x="888365" y="2703576"/>
                  </a:lnTo>
                  <a:lnTo>
                    <a:pt x="937006" y="2703576"/>
                  </a:lnTo>
                  <a:lnTo>
                    <a:pt x="937006" y="2685669"/>
                  </a:lnTo>
                  <a:lnTo>
                    <a:pt x="1154176" y="2559177"/>
                  </a:lnTo>
                  <a:lnTo>
                    <a:pt x="1371346" y="2435987"/>
                  </a:lnTo>
                  <a:lnTo>
                    <a:pt x="1588516" y="2559177"/>
                  </a:lnTo>
                  <a:lnTo>
                    <a:pt x="1805686" y="2685669"/>
                  </a:lnTo>
                  <a:lnTo>
                    <a:pt x="1805686" y="2703576"/>
                  </a:lnTo>
                  <a:lnTo>
                    <a:pt x="1851025" y="2703576"/>
                  </a:lnTo>
                  <a:lnTo>
                    <a:pt x="1851025" y="2685669"/>
                  </a:lnTo>
                  <a:lnTo>
                    <a:pt x="2298446" y="2426335"/>
                  </a:lnTo>
                  <a:lnTo>
                    <a:pt x="2307590" y="2421763"/>
                  </a:lnTo>
                  <a:lnTo>
                    <a:pt x="2307590" y="1862582"/>
                  </a:lnTo>
                  <a:lnTo>
                    <a:pt x="2298446" y="1855724"/>
                  </a:lnTo>
                  <a:lnTo>
                    <a:pt x="2068195" y="1726057"/>
                  </a:lnTo>
                  <a:lnTo>
                    <a:pt x="1841246" y="1593088"/>
                  </a:lnTo>
                  <a:lnTo>
                    <a:pt x="1828292" y="1586611"/>
                  </a:lnTo>
                  <a:lnTo>
                    <a:pt x="1815338" y="1593088"/>
                  </a:lnTo>
                  <a:lnTo>
                    <a:pt x="1588389" y="1726057"/>
                  </a:lnTo>
                  <a:lnTo>
                    <a:pt x="1371219" y="1849247"/>
                  </a:lnTo>
                  <a:lnTo>
                    <a:pt x="1154049" y="1726057"/>
                  </a:lnTo>
                  <a:lnTo>
                    <a:pt x="924306" y="1593088"/>
                  </a:lnTo>
                  <a:lnTo>
                    <a:pt x="911352" y="1586611"/>
                  </a:lnTo>
                  <a:lnTo>
                    <a:pt x="901573" y="1593088"/>
                  </a:lnTo>
                  <a:lnTo>
                    <a:pt x="671322" y="1726057"/>
                  </a:lnTo>
                  <a:lnTo>
                    <a:pt x="454152" y="1849247"/>
                  </a:lnTo>
                  <a:lnTo>
                    <a:pt x="236982" y="1726057"/>
                  </a:lnTo>
                  <a:lnTo>
                    <a:pt x="19812" y="1599565"/>
                  </a:lnTo>
                  <a:lnTo>
                    <a:pt x="19812" y="1097026"/>
                  </a:lnTo>
                  <a:lnTo>
                    <a:pt x="236982" y="973836"/>
                  </a:lnTo>
                  <a:lnTo>
                    <a:pt x="467106" y="840867"/>
                  </a:lnTo>
                  <a:lnTo>
                    <a:pt x="476885" y="834390"/>
                  </a:lnTo>
                  <a:lnTo>
                    <a:pt x="476885" y="276733"/>
                  </a:lnTo>
                  <a:lnTo>
                    <a:pt x="6731" y="4445"/>
                  </a:lnTo>
                  <a:lnTo>
                    <a:pt x="0" y="0"/>
                  </a:lnTo>
                  <a:close/>
                </a:path>
              </a:pathLst>
            </a:custGeom>
            <a:solidFill>
              <a:srgbClr val="FFFFFF"/>
            </a:solidFill>
          </p:spPr>
        </p:sp>
      </p:grpSp>
      <p:sp>
        <p:nvSpPr>
          <p:cNvPr name="Freeform 6" id="6"/>
          <p:cNvSpPr/>
          <p:nvPr/>
        </p:nvSpPr>
        <p:spPr>
          <a:xfrm flipH="false" flipV="false" rot="0">
            <a:off x="14301883" y="-3048"/>
            <a:ext cx="3989165" cy="3391300"/>
          </a:xfrm>
          <a:custGeom>
            <a:avLst/>
            <a:gdLst/>
            <a:ahLst/>
            <a:cxnLst/>
            <a:rect r="r" b="b" t="t" l="l"/>
            <a:pathLst>
              <a:path h="3391300" w="3989165">
                <a:moveTo>
                  <a:pt x="0" y="0"/>
                </a:moveTo>
                <a:lnTo>
                  <a:pt x="3989165" y="0"/>
                </a:lnTo>
                <a:lnTo>
                  <a:pt x="3989165" y="3391300"/>
                </a:lnTo>
                <a:lnTo>
                  <a:pt x="0" y="33913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a:grpSpLocks noChangeAspect="true"/>
          </p:cNvGrpSpPr>
          <p:nvPr/>
        </p:nvGrpSpPr>
        <p:grpSpPr>
          <a:xfrm rot="0">
            <a:off x="1789414" y="2335035"/>
            <a:ext cx="5245046" cy="5246370"/>
            <a:chOff x="0" y="0"/>
            <a:chExt cx="6993395" cy="6995160"/>
          </a:xfrm>
        </p:grpSpPr>
        <p:sp>
          <p:nvSpPr>
            <p:cNvPr name="Freeform 8" id="8"/>
            <p:cNvSpPr/>
            <p:nvPr/>
          </p:nvSpPr>
          <p:spPr>
            <a:xfrm flipH="false" flipV="false" rot="0">
              <a:off x="0" y="0"/>
              <a:ext cx="6993382" cy="6995160"/>
            </a:xfrm>
            <a:custGeom>
              <a:avLst/>
              <a:gdLst/>
              <a:ahLst/>
              <a:cxnLst/>
              <a:rect r="r" b="b" t="t" l="l"/>
              <a:pathLst>
                <a:path h="6995160" w="6993382">
                  <a:moveTo>
                    <a:pt x="3497580" y="0"/>
                  </a:moveTo>
                  <a:cubicBezTo>
                    <a:pt x="1565910" y="0"/>
                    <a:pt x="0" y="1565910"/>
                    <a:pt x="0" y="3497580"/>
                  </a:cubicBezTo>
                  <a:cubicBezTo>
                    <a:pt x="0" y="5428615"/>
                    <a:pt x="1564894" y="6994144"/>
                    <a:pt x="3495675" y="6995160"/>
                  </a:cubicBezTo>
                  <a:lnTo>
                    <a:pt x="3499485" y="6995160"/>
                  </a:lnTo>
                  <a:cubicBezTo>
                    <a:pt x="5392801" y="6994144"/>
                    <a:pt x="6934200" y="5488940"/>
                    <a:pt x="6993382" y="3609721"/>
                  </a:cubicBezTo>
                  <a:lnTo>
                    <a:pt x="6993382" y="3609721"/>
                  </a:lnTo>
                  <a:lnTo>
                    <a:pt x="6993382" y="3385439"/>
                  </a:lnTo>
                  <a:lnTo>
                    <a:pt x="6993382" y="3385439"/>
                  </a:lnTo>
                  <a:cubicBezTo>
                    <a:pt x="6934200" y="1505712"/>
                    <a:pt x="5391658" y="0"/>
                    <a:pt x="3497580" y="0"/>
                  </a:cubicBezTo>
                  <a:close/>
                </a:path>
              </a:pathLst>
            </a:custGeom>
            <a:blipFill>
              <a:blip r:embed="rId6"/>
              <a:stretch>
                <a:fillRect l="-63713" t="0" r="0" b="0"/>
              </a:stretch>
            </a:blipFill>
          </p:spPr>
        </p:sp>
      </p:grpSp>
      <p:sp>
        <p:nvSpPr>
          <p:cNvPr name="Freeform 9" id="9"/>
          <p:cNvSpPr/>
          <p:nvPr/>
        </p:nvSpPr>
        <p:spPr>
          <a:xfrm flipH="false" flipV="false" rot="0">
            <a:off x="1789414" y="2335035"/>
            <a:ext cx="5246341" cy="5246341"/>
          </a:xfrm>
          <a:custGeom>
            <a:avLst/>
            <a:gdLst/>
            <a:ahLst/>
            <a:cxnLst/>
            <a:rect r="r" b="b" t="t" l="l"/>
            <a:pathLst>
              <a:path h="5246341" w="5246341">
                <a:moveTo>
                  <a:pt x="0" y="0"/>
                </a:moveTo>
                <a:lnTo>
                  <a:pt x="5246342" y="0"/>
                </a:lnTo>
                <a:lnTo>
                  <a:pt x="5246342" y="5246341"/>
                </a:lnTo>
                <a:lnTo>
                  <a:pt x="0" y="52463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a:grpSpLocks noChangeAspect="true"/>
          </p:cNvGrpSpPr>
          <p:nvPr/>
        </p:nvGrpSpPr>
        <p:grpSpPr>
          <a:xfrm rot="0">
            <a:off x="9094832" y="5142395"/>
            <a:ext cx="152400" cy="152400"/>
            <a:chOff x="0" y="0"/>
            <a:chExt cx="152400" cy="152400"/>
          </a:xfrm>
        </p:grpSpPr>
        <p:sp>
          <p:nvSpPr>
            <p:cNvPr name="Freeform 11" id="11"/>
            <p:cNvSpPr/>
            <p:nvPr/>
          </p:nvSpPr>
          <p:spPr>
            <a:xfrm flipH="false" flipV="false" rot="0">
              <a:off x="0" y="0"/>
              <a:ext cx="152400" cy="152400"/>
            </a:xfrm>
            <a:custGeom>
              <a:avLst/>
              <a:gdLst/>
              <a:ahLst/>
              <a:cxnLst/>
              <a:rect r="r" b="b" t="t" l="l"/>
              <a:pathLst>
                <a:path h="152400" w="152400">
                  <a:moveTo>
                    <a:pt x="152400" y="76200"/>
                  </a:moveTo>
                  <a:lnTo>
                    <a:pt x="151892" y="86106"/>
                  </a:lnTo>
                  <a:cubicBezTo>
                    <a:pt x="149987" y="95885"/>
                    <a:pt x="148463" y="100711"/>
                    <a:pt x="146558" y="105283"/>
                  </a:cubicBezTo>
                  <a:lnTo>
                    <a:pt x="142240" y="114300"/>
                  </a:lnTo>
                  <a:cubicBezTo>
                    <a:pt x="136652" y="122682"/>
                    <a:pt x="133477" y="126492"/>
                    <a:pt x="129921" y="130048"/>
                  </a:cubicBezTo>
                  <a:lnTo>
                    <a:pt x="122555" y="136779"/>
                  </a:lnTo>
                  <a:cubicBezTo>
                    <a:pt x="114173" y="142367"/>
                    <a:pt x="109855" y="144653"/>
                    <a:pt x="105283" y="146558"/>
                  </a:cubicBezTo>
                  <a:lnTo>
                    <a:pt x="95885" y="149860"/>
                  </a:lnTo>
                  <a:cubicBezTo>
                    <a:pt x="86106" y="151892"/>
                    <a:pt x="81153" y="152400"/>
                    <a:pt x="76200" y="152400"/>
                  </a:cubicBezTo>
                  <a:lnTo>
                    <a:pt x="66294" y="151892"/>
                  </a:lnTo>
                  <a:cubicBezTo>
                    <a:pt x="56515" y="149987"/>
                    <a:pt x="51689" y="148463"/>
                    <a:pt x="47117" y="146558"/>
                  </a:cubicBezTo>
                  <a:lnTo>
                    <a:pt x="38100" y="142240"/>
                  </a:lnTo>
                  <a:cubicBezTo>
                    <a:pt x="29718" y="136652"/>
                    <a:pt x="25908" y="133477"/>
                    <a:pt x="22352" y="129921"/>
                  </a:cubicBezTo>
                  <a:lnTo>
                    <a:pt x="15621" y="122555"/>
                  </a:lnTo>
                  <a:cubicBezTo>
                    <a:pt x="10033" y="114427"/>
                    <a:pt x="7747" y="109982"/>
                    <a:pt x="5842" y="105410"/>
                  </a:cubicBezTo>
                  <a:lnTo>
                    <a:pt x="2413" y="96012"/>
                  </a:lnTo>
                  <a:cubicBezTo>
                    <a:pt x="508" y="86106"/>
                    <a:pt x="0" y="81153"/>
                    <a:pt x="0" y="76200"/>
                  </a:cubicBezTo>
                  <a:lnTo>
                    <a:pt x="508" y="66294"/>
                  </a:lnTo>
                  <a:cubicBezTo>
                    <a:pt x="2413" y="56388"/>
                    <a:pt x="3937" y="51689"/>
                    <a:pt x="5842" y="46990"/>
                  </a:cubicBezTo>
                  <a:lnTo>
                    <a:pt x="10160" y="37973"/>
                  </a:lnTo>
                  <a:cubicBezTo>
                    <a:pt x="15748" y="29591"/>
                    <a:pt x="18923" y="25781"/>
                    <a:pt x="22479" y="22225"/>
                  </a:cubicBezTo>
                  <a:lnTo>
                    <a:pt x="29845" y="15494"/>
                  </a:lnTo>
                  <a:cubicBezTo>
                    <a:pt x="37973" y="10033"/>
                    <a:pt x="42418" y="7747"/>
                    <a:pt x="46990" y="5842"/>
                  </a:cubicBezTo>
                  <a:lnTo>
                    <a:pt x="56388" y="2413"/>
                  </a:lnTo>
                  <a:cubicBezTo>
                    <a:pt x="66294" y="508"/>
                    <a:pt x="71247" y="0"/>
                    <a:pt x="76200" y="0"/>
                  </a:cubicBezTo>
                  <a:lnTo>
                    <a:pt x="86106" y="508"/>
                  </a:lnTo>
                  <a:cubicBezTo>
                    <a:pt x="96012" y="2413"/>
                    <a:pt x="100711" y="3937"/>
                    <a:pt x="105410" y="5842"/>
                  </a:cubicBezTo>
                  <a:lnTo>
                    <a:pt x="114427" y="10160"/>
                  </a:lnTo>
                  <a:cubicBezTo>
                    <a:pt x="122809" y="15748"/>
                    <a:pt x="126619" y="18923"/>
                    <a:pt x="130175" y="22479"/>
                  </a:cubicBezTo>
                  <a:lnTo>
                    <a:pt x="136906" y="29845"/>
                  </a:lnTo>
                  <a:cubicBezTo>
                    <a:pt x="142494" y="38227"/>
                    <a:pt x="144780" y="42545"/>
                    <a:pt x="146685" y="47117"/>
                  </a:cubicBezTo>
                  <a:lnTo>
                    <a:pt x="149987" y="56515"/>
                  </a:lnTo>
                  <a:cubicBezTo>
                    <a:pt x="151892" y="66294"/>
                    <a:pt x="152400" y="71247"/>
                    <a:pt x="152400" y="76327"/>
                  </a:cubicBezTo>
                  <a:close/>
                </a:path>
              </a:pathLst>
            </a:custGeom>
            <a:solidFill>
              <a:srgbClr val="FFFFFF"/>
            </a:solidFill>
          </p:spPr>
        </p:sp>
      </p:grpSp>
      <p:grpSp>
        <p:nvGrpSpPr>
          <p:cNvPr name="Group 12" id="12"/>
          <p:cNvGrpSpPr>
            <a:grpSpLocks noChangeAspect="true"/>
          </p:cNvGrpSpPr>
          <p:nvPr/>
        </p:nvGrpSpPr>
        <p:grpSpPr>
          <a:xfrm rot="0">
            <a:off x="9094832" y="5761520"/>
            <a:ext cx="152400" cy="152400"/>
            <a:chOff x="0" y="0"/>
            <a:chExt cx="152400" cy="152400"/>
          </a:xfrm>
        </p:grpSpPr>
        <p:sp>
          <p:nvSpPr>
            <p:cNvPr name="Freeform 13" id="13"/>
            <p:cNvSpPr/>
            <p:nvPr/>
          </p:nvSpPr>
          <p:spPr>
            <a:xfrm flipH="false" flipV="false" rot="0">
              <a:off x="0" y="0"/>
              <a:ext cx="152400" cy="152400"/>
            </a:xfrm>
            <a:custGeom>
              <a:avLst/>
              <a:gdLst/>
              <a:ahLst/>
              <a:cxnLst/>
              <a:rect r="r" b="b" t="t" l="l"/>
              <a:pathLst>
                <a:path h="152400" w="152400">
                  <a:moveTo>
                    <a:pt x="152400" y="76200"/>
                  </a:moveTo>
                  <a:lnTo>
                    <a:pt x="151892" y="86106"/>
                  </a:lnTo>
                  <a:cubicBezTo>
                    <a:pt x="149987" y="95885"/>
                    <a:pt x="148463" y="100711"/>
                    <a:pt x="146558" y="105283"/>
                  </a:cubicBezTo>
                  <a:lnTo>
                    <a:pt x="142240" y="114300"/>
                  </a:lnTo>
                  <a:cubicBezTo>
                    <a:pt x="136652" y="122682"/>
                    <a:pt x="133477" y="126492"/>
                    <a:pt x="129921" y="130048"/>
                  </a:cubicBezTo>
                  <a:lnTo>
                    <a:pt x="122555" y="136779"/>
                  </a:lnTo>
                  <a:cubicBezTo>
                    <a:pt x="114173" y="142367"/>
                    <a:pt x="109855" y="144653"/>
                    <a:pt x="105283" y="146558"/>
                  </a:cubicBezTo>
                  <a:lnTo>
                    <a:pt x="95885" y="149860"/>
                  </a:lnTo>
                  <a:cubicBezTo>
                    <a:pt x="86106" y="151892"/>
                    <a:pt x="81153" y="152400"/>
                    <a:pt x="76200" y="152400"/>
                  </a:cubicBezTo>
                  <a:lnTo>
                    <a:pt x="66294" y="151892"/>
                  </a:lnTo>
                  <a:cubicBezTo>
                    <a:pt x="56515" y="149987"/>
                    <a:pt x="51689" y="148463"/>
                    <a:pt x="47117" y="146558"/>
                  </a:cubicBezTo>
                  <a:lnTo>
                    <a:pt x="38100" y="142240"/>
                  </a:lnTo>
                  <a:cubicBezTo>
                    <a:pt x="29718" y="136652"/>
                    <a:pt x="25908" y="133477"/>
                    <a:pt x="22352" y="129921"/>
                  </a:cubicBezTo>
                  <a:lnTo>
                    <a:pt x="15621" y="122555"/>
                  </a:lnTo>
                  <a:cubicBezTo>
                    <a:pt x="10033" y="114427"/>
                    <a:pt x="7747" y="109982"/>
                    <a:pt x="5842" y="105410"/>
                  </a:cubicBezTo>
                  <a:lnTo>
                    <a:pt x="2413" y="96012"/>
                  </a:lnTo>
                  <a:cubicBezTo>
                    <a:pt x="508" y="86106"/>
                    <a:pt x="0" y="81153"/>
                    <a:pt x="0" y="76200"/>
                  </a:cubicBezTo>
                  <a:lnTo>
                    <a:pt x="508" y="66294"/>
                  </a:lnTo>
                  <a:cubicBezTo>
                    <a:pt x="2413" y="56388"/>
                    <a:pt x="3937" y="51689"/>
                    <a:pt x="5842" y="46990"/>
                  </a:cubicBezTo>
                  <a:lnTo>
                    <a:pt x="10160" y="37973"/>
                  </a:lnTo>
                  <a:cubicBezTo>
                    <a:pt x="15748" y="29591"/>
                    <a:pt x="18923" y="25781"/>
                    <a:pt x="22479" y="22225"/>
                  </a:cubicBezTo>
                  <a:lnTo>
                    <a:pt x="29845" y="15494"/>
                  </a:lnTo>
                  <a:cubicBezTo>
                    <a:pt x="37973" y="10033"/>
                    <a:pt x="42418" y="7747"/>
                    <a:pt x="46990" y="5842"/>
                  </a:cubicBezTo>
                  <a:lnTo>
                    <a:pt x="56388" y="2413"/>
                  </a:lnTo>
                  <a:cubicBezTo>
                    <a:pt x="66294" y="508"/>
                    <a:pt x="71247" y="0"/>
                    <a:pt x="76200" y="0"/>
                  </a:cubicBezTo>
                  <a:lnTo>
                    <a:pt x="86106" y="508"/>
                  </a:lnTo>
                  <a:cubicBezTo>
                    <a:pt x="96012" y="2413"/>
                    <a:pt x="100711" y="3937"/>
                    <a:pt x="105410" y="5842"/>
                  </a:cubicBezTo>
                  <a:lnTo>
                    <a:pt x="114427" y="10160"/>
                  </a:lnTo>
                  <a:cubicBezTo>
                    <a:pt x="122809" y="15748"/>
                    <a:pt x="126619" y="18923"/>
                    <a:pt x="130175" y="22479"/>
                  </a:cubicBezTo>
                  <a:lnTo>
                    <a:pt x="136906" y="29845"/>
                  </a:lnTo>
                  <a:cubicBezTo>
                    <a:pt x="142494" y="38227"/>
                    <a:pt x="144780" y="42545"/>
                    <a:pt x="146685" y="47117"/>
                  </a:cubicBezTo>
                  <a:lnTo>
                    <a:pt x="149987" y="56515"/>
                  </a:lnTo>
                  <a:cubicBezTo>
                    <a:pt x="151892" y="66294"/>
                    <a:pt x="152400" y="71247"/>
                    <a:pt x="152400" y="76327"/>
                  </a:cubicBezTo>
                  <a:close/>
                </a:path>
              </a:pathLst>
            </a:custGeom>
            <a:solidFill>
              <a:srgbClr val="FFFFFF"/>
            </a:solidFill>
          </p:spPr>
        </p:sp>
      </p:grpSp>
      <p:grpSp>
        <p:nvGrpSpPr>
          <p:cNvPr name="Group 14" id="14"/>
          <p:cNvGrpSpPr>
            <a:grpSpLocks noChangeAspect="true"/>
          </p:cNvGrpSpPr>
          <p:nvPr/>
        </p:nvGrpSpPr>
        <p:grpSpPr>
          <a:xfrm rot="0">
            <a:off x="9094832" y="6380645"/>
            <a:ext cx="152400" cy="152400"/>
            <a:chOff x="0" y="0"/>
            <a:chExt cx="152400" cy="152400"/>
          </a:xfrm>
        </p:grpSpPr>
        <p:sp>
          <p:nvSpPr>
            <p:cNvPr name="Freeform 15" id="15"/>
            <p:cNvSpPr/>
            <p:nvPr/>
          </p:nvSpPr>
          <p:spPr>
            <a:xfrm flipH="false" flipV="false" rot="0">
              <a:off x="0" y="0"/>
              <a:ext cx="152400" cy="152400"/>
            </a:xfrm>
            <a:custGeom>
              <a:avLst/>
              <a:gdLst/>
              <a:ahLst/>
              <a:cxnLst/>
              <a:rect r="r" b="b" t="t" l="l"/>
              <a:pathLst>
                <a:path h="152400" w="152400">
                  <a:moveTo>
                    <a:pt x="152400" y="76200"/>
                  </a:moveTo>
                  <a:lnTo>
                    <a:pt x="151892" y="86106"/>
                  </a:lnTo>
                  <a:cubicBezTo>
                    <a:pt x="149987" y="95885"/>
                    <a:pt x="148463" y="100711"/>
                    <a:pt x="146558" y="105283"/>
                  </a:cubicBezTo>
                  <a:lnTo>
                    <a:pt x="142240" y="114300"/>
                  </a:lnTo>
                  <a:cubicBezTo>
                    <a:pt x="136652" y="122682"/>
                    <a:pt x="133477" y="126492"/>
                    <a:pt x="129921" y="130048"/>
                  </a:cubicBezTo>
                  <a:lnTo>
                    <a:pt x="122555" y="136779"/>
                  </a:lnTo>
                  <a:cubicBezTo>
                    <a:pt x="114173" y="142367"/>
                    <a:pt x="109855" y="144653"/>
                    <a:pt x="105283" y="146558"/>
                  </a:cubicBezTo>
                  <a:lnTo>
                    <a:pt x="95885" y="149860"/>
                  </a:lnTo>
                  <a:cubicBezTo>
                    <a:pt x="86106" y="151892"/>
                    <a:pt x="81153" y="152400"/>
                    <a:pt x="76200" y="152400"/>
                  </a:cubicBezTo>
                  <a:lnTo>
                    <a:pt x="66294" y="151892"/>
                  </a:lnTo>
                  <a:cubicBezTo>
                    <a:pt x="56515" y="149987"/>
                    <a:pt x="51689" y="148463"/>
                    <a:pt x="47117" y="146558"/>
                  </a:cubicBezTo>
                  <a:lnTo>
                    <a:pt x="38100" y="142240"/>
                  </a:lnTo>
                  <a:cubicBezTo>
                    <a:pt x="29718" y="136652"/>
                    <a:pt x="25908" y="133477"/>
                    <a:pt x="22352" y="129921"/>
                  </a:cubicBezTo>
                  <a:lnTo>
                    <a:pt x="15621" y="122555"/>
                  </a:lnTo>
                  <a:cubicBezTo>
                    <a:pt x="10033" y="114427"/>
                    <a:pt x="7747" y="109982"/>
                    <a:pt x="5842" y="105410"/>
                  </a:cubicBezTo>
                  <a:lnTo>
                    <a:pt x="2413" y="96012"/>
                  </a:lnTo>
                  <a:cubicBezTo>
                    <a:pt x="508" y="86106"/>
                    <a:pt x="0" y="81153"/>
                    <a:pt x="0" y="76200"/>
                  </a:cubicBezTo>
                  <a:lnTo>
                    <a:pt x="508" y="66294"/>
                  </a:lnTo>
                  <a:cubicBezTo>
                    <a:pt x="2413" y="56388"/>
                    <a:pt x="3937" y="51689"/>
                    <a:pt x="5842" y="46990"/>
                  </a:cubicBezTo>
                  <a:lnTo>
                    <a:pt x="10160" y="37973"/>
                  </a:lnTo>
                  <a:cubicBezTo>
                    <a:pt x="15748" y="29591"/>
                    <a:pt x="18923" y="25781"/>
                    <a:pt x="22479" y="22225"/>
                  </a:cubicBezTo>
                  <a:lnTo>
                    <a:pt x="29845" y="15494"/>
                  </a:lnTo>
                  <a:cubicBezTo>
                    <a:pt x="37973" y="10033"/>
                    <a:pt x="42418" y="7747"/>
                    <a:pt x="46990" y="5842"/>
                  </a:cubicBezTo>
                  <a:lnTo>
                    <a:pt x="56388" y="2413"/>
                  </a:lnTo>
                  <a:cubicBezTo>
                    <a:pt x="66294" y="508"/>
                    <a:pt x="71247" y="0"/>
                    <a:pt x="76200" y="0"/>
                  </a:cubicBezTo>
                  <a:lnTo>
                    <a:pt x="86106" y="508"/>
                  </a:lnTo>
                  <a:cubicBezTo>
                    <a:pt x="96012" y="2413"/>
                    <a:pt x="100711" y="3937"/>
                    <a:pt x="105410" y="5842"/>
                  </a:cubicBezTo>
                  <a:lnTo>
                    <a:pt x="114427" y="10160"/>
                  </a:lnTo>
                  <a:cubicBezTo>
                    <a:pt x="122809" y="15748"/>
                    <a:pt x="126619" y="18923"/>
                    <a:pt x="130175" y="22479"/>
                  </a:cubicBezTo>
                  <a:lnTo>
                    <a:pt x="136906" y="29845"/>
                  </a:lnTo>
                  <a:cubicBezTo>
                    <a:pt x="142494" y="38227"/>
                    <a:pt x="144780" y="42545"/>
                    <a:pt x="146685" y="47117"/>
                  </a:cubicBezTo>
                  <a:lnTo>
                    <a:pt x="149987" y="56515"/>
                  </a:lnTo>
                  <a:cubicBezTo>
                    <a:pt x="151892" y="66294"/>
                    <a:pt x="152400" y="71247"/>
                    <a:pt x="152400" y="76327"/>
                  </a:cubicBezTo>
                  <a:close/>
                </a:path>
              </a:pathLst>
            </a:custGeom>
            <a:solidFill>
              <a:srgbClr val="FFFFFF"/>
            </a:solidFill>
          </p:spPr>
        </p:sp>
      </p:grpSp>
      <p:grpSp>
        <p:nvGrpSpPr>
          <p:cNvPr name="Group 16" id="16"/>
          <p:cNvGrpSpPr>
            <a:grpSpLocks noChangeAspect="true"/>
          </p:cNvGrpSpPr>
          <p:nvPr/>
        </p:nvGrpSpPr>
        <p:grpSpPr>
          <a:xfrm rot="0">
            <a:off x="9094832" y="6999770"/>
            <a:ext cx="152400" cy="152400"/>
            <a:chOff x="0" y="0"/>
            <a:chExt cx="152400" cy="152400"/>
          </a:xfrm>
        </p:grpSpPr>
        <p:sp>
          <p:nvSpPr>
            <p:cNvPr name="Freeform 17" id="17"/>
            <p:cNvSpPr/>
            <p:nvPr/>
          </p:nvSpPr>
          <p:spPr>
            <a:xfrm flipH="false" flipV="false" rot="0">
              <a:off x="0" y="0"/>
              <a:ext cx="152400" cy="152400"/>
            </a:xfrm>
            <a:custGeom>
              <a:avLst/>
              <a:gdLst/>
              <a:ahLst/>
              <a:cxnLst/>
              <a:rect r="r" b="b" t="t" l="l"/>
              <a:pathLst>
                <a:path h="152400" w="152400">
                  <a:moveTo>
                    <a:pt x="152400" y="76200"/>
                  </a:moveTo>
                  <a:lnTo>
                    <a:pt x="151892" y="86106"/>
                  </a:lnTo>
                  <a:cubicBezTo>
                    <a:pt x="149987" y="95885"/>
                    <a:pt x="148463" y="100711"/>
                    <a:pt x="146558" y="105283"/>
                  </a:cubicBezTo>
                  <a:lnTo>
                    <a:pt x="142240" y="114300"/>
                  </a:lnTo>
                  <a:cubicBezTo>
                    <a:pt x="136652" y="122682"/>
                    <a:pt x="133477" y="126492"/>
                    <a:pt x="129921" y="130048"/>
                  </a:cubicBezTo>
                  <a:lnTo>
                    <a:pt x="122555" y="136779"/>
                  </a:lnTo>
                  <a:cubicBezTo>
                    <a:pt x="114173" y="142367"/>
                    <a:pt x="109855" y="144653"/>
                    <a:pt x="105283" y="146558"/>
                  </a:cubicBezTo>
                  <a:lnTo>
                    <a:pt x="95885" y="149860"/>
                  </a:lnTo>
                  <a:cubicBezTo>
                    <a:pt x="86106" y="151892"/>
                    <a:pt x="81153" y="152400"/>
                    <a:pt x="76200" y="152400"/>
                  </a:cubicBezTo>
                  <a:lnTo>
                    <a:pt x="66294" y="151892"/>
                  </a:lnTo>
                  <a:cubicBezTo>
                    <a:pt x="56515" y="149987"/>
                    <a:pt x="51689" y="148463"/>
                    <a:pt x="47117" y="146558"/>
                  </a:cubicBezTo>
                  <a:lnTo>
                    <a:pt x="38100" y="142240"/>
                  </a:lnTo>
                  <a:cubicBezTo>
                    <a:pt x="29718" y="136652"/>
                    <a:pt x="25908" y="133477"/>
                    <a:pt x="22352" y="129921"/>
                  </a:cubicBezTo>
                  <a:lnTo>
                    <a:pt x="15621" y="122555"/>
                  </a:lnTo>
                  <a:cubicBezTo>
                    <a:pt x="10033" y="114427"/>
                    <a:pt x="7747" y="109982"/>
                    <a:pt x="5842" y="105410"/>
                  </a:cubicBezTo>
                  <a:lnTo>
                    <a:pt x="2413" y="96012"/>
                  </a:lnTo>
                  <a:cubicBezTo>
                    <a:pt x="508" y="86106"/>
                    <a:pt x="0" y="81153"/>
                    <a:pt x="0" y="76200"/>
                  </a:cubicBezTo>
                  <a:lnTo>
                    <a:pt x="508" y="66294"/>
                  </a:lnTo>
                  <a:cubicBezTo>
                    <a:pt x="2413" y="56388"/>
                    <a:pt x="3937" y="51689"/>
                    <a:pt x="5842" y="46990"/>
                  </a:cubicBezTo>
                  <a:lnTo>
                    <a:pt x="10160" y="37973"/>
                  </a:lnTo>
                  <a:cubicBezTo>
                    <a:pt x="15748" y="29591"/>
                    <a:pt x="18923" y="25781"/>
                    <a:pt x="22479" y="22225"/>
                  </a:cubicBezTo>
                  <a:lnTo>
                    <a:pt x="29845" y="15494"/>
                  </a:lnTo>
                  <a:cubicBezTo>
                    <a:pt x="37973" y="10033"/>
                    <a:pt x="42418" y="7747"/>
                    <a:pt x="46990" y="5842"/>
                  </a:cubicBezTo>
                  <a:lnTo>
                    <a:pt x="56388" y="2413"/>
                  </a:lnTo>
                  <a:cubicBezTo>
                    <a:pt x="66294" y="508"/>
                    <a:pt x="71247" y="0"/>
                    <a:pt x="76200" y="0"/>
                  </a:cubicBezTo>
                  <a:lnTo>
                    <a:pt x="86106" y="508"/>
                  </a:lnTo>
                  <a:cubicBezTo>
                    <a:pt x="96012" y="2413"/>
                    <a:pt x="100711" y="3937"/>
                    <a:pt x="105410" y="5842"/>
                  </a:cubicBezTo>
                  <a:lnTo>
                    <a:pt x="114427" y="10160"/>
                  </a:lnTo>
                  <a:cubicBezTo>
                    <a:pt x="122809" y="15748"/>
                    <a:pt x="126619" y="18923"/>
                    <a:pt x="130175" y="22479"/>
                  </a:cubicBezTo>
                  <a:lnTo>
                    <a:pt x="136906" y="29845"/>
                  </a:lnTo>
                  <a:cubicBezTo>
                    <a:pt x="142494" y="38227"/>
                    <a:pt x="144780" y="42545"/>
                    <a:pt x="146685" y="47117"/>
                  </a:cubicBezTo>
                  <a:lnTo>
                    <a:pt x="149987" y="56515"/>
                  </a:lnTo>
                  <a:cubicBezTo>
                    <a:pt x="151892" y="66294"/>
                    <a:pt x="152400" y="71247"/>
                    <a:pt x="152400" y="76327"/>
                  </a:cubicBezTo>
                  <a:close/>
                </a:path>
              </a:pathLst>
            </a:custGeom>
            <a:solidFill>
              <a:srgbClr val="FFFFFF"/>
            </a:solidFill>
          </p:spPr>
        </p:sp>
      </p:grpSp>
      <p:grpSp>
        <p:nvGrpSpPr>
          <p:cNvPr name="Group 18" id="18"/>
          <p:cNvGrpSpPr>
            <a:grpSpLocks noChangeAspect="true"/>
          </p:cNvGrpSpPr>
          <p:nvPr/>
        </p:nvGrpSpPr>
        <p:grpSpPr>
          <a:xfrm rot="0">
            <a:off x="9094832" y="7618895"/>
            <a:ext cx="152400" cy="152400"/>
            <a:chOff x="0" y="0"/>
            <a:chExt cx="152400" cy="152400"/>
          </a:xfrm>
        </p:grpSpPr>
        <p:sp>
          <p:nvSpPr>
            <p:cNvPr name="Freeform 19" id="19"/>
            <p:cNvSpPr/>
            <p:nvPr/>
          </p:nvSpPr>
          <p:spPr>
            <a:xfrm flipH="false" flipV="false" rot="0">
              <a:off x="0" y="0"/>
              <a:ext cx="152400" cy="152400"/>
            </a:xfrm>
            <a:custGeom>
              <a:avLst/>
              <a:gdLst/>
              <a:ahLst/>
              <a:cxnLst/>
              <a:rect r="r" b="b" t="t" l="l"/>
              <a:pathLst>
                <a:path h="152400" w="152400">
                  <a:moveTo>
                    <a:pt x="152400" y="76200"/>
                  </a:moveTo>
                  <a:lnTo>
                    <a:pt x="151892" y="86106"/>
                  </a:lnTo>
                  <a:cubicBezTo>
                    <a:pt x="149987" y="95885"/>
                    <a:pt x="148463" y="100711"/>
                    <a:pt x="146558" y="105283"/>
                  </a:cubicBezTo>
                  <a:lnTo>
                    <a:pt x="142240" y="114300"/>
                  </a:lnTo>
                  <a:cubicBezTo>
                    <a:pt x="136652" y="122682"/>
                    <a:pt x="133477" y="126492"/>
                    <a:pt x="129921" y="130048"/>
                  </a:cubicBezTo>
                  <a:lnTo>
                    <a:pt x="122555" y="136779"/>
                  </a:lnTo>
                  <a:cubicBezTo>
                    <a:pt x="114173" y="142367"/>
                    <a:pt x="109855" y="144653"/>
                    <a:pt x="105283" y="146558"/>
                  </a:cubicBezTo>
                  <a:lnTo>
                    <a:pt x="95885" y="149860"/>
                  </a:lnTo>
                  <a:cubicBezTo>
                    <a:pt x="86106" y="151892"/>
                    <a:pt x="81153" y="152400"/>
                    <a:pt x="76200" y="152400"/>
                  </a:cubicBezTo>
                  <a:lnTo>
                    <a:pt x="66294" y="151892"/>
                  </a:lnTo>
                  <a:cubicBezTo>
                    <a:pt x="56515" y="149987"/>
                    <a:pt x="51689" y="148463"/>
                    <a:pt x="47117" y="146558"/>
                  </a:cubicBezTo>
                  <a:lnTo>
                    <a:pt x="38100" y="142240"/>
                  </a:lnTo>
                  <a:cubicBezTo>
                    <a:pt x="29718" y="136652"/>
                    <a:pt x="25908" y="133477"/>
                    <a:pt x="22352" y="129921"/>
                  </a:cubicBezTo>
                  <a:lnTo>
                    <a:pt x="15621" y="122555"/>
                  </a:lnTo>
                  <a:cubicBezTo>
                    <a:pt x="10033" y="114427"/>
                    <a:pt x="7747" y="109982"/>
                    <a:pt x="5842" y="105410"/>
                  </a:cubicBezTo>
                  <a:lnTo>
                    <a:pt x="2413" y="96012"/>
                  </a:lnTo>
                  <a:cubicBezTo>
                    <a:pt x="508" y="86106"/>
                    <a:pt x="0" y="81153"/>
                    <a:pt x="0" y="76200"/>
                  </a:cubicBezTo>
                  <a:lnTo>
                    <a:pt x="508" y="66294"/>
                  </a:lnTo>
                  <a:cubicBezTo>
                    <a:pt x="2413" y="56388"/>
                    <a:pt x="3937" y="51689"/>
                    <a:pt x="5842" y="46990"/>
                  </a:cubicBezTo>
                  <a:lnTo>
                    <a:pt x="10160" y="37973"/>
                  </a:lnTo>
                  <a:cubicBezTo>
                    <a:pt x="15748" y="29591"/>
                    <a:pt x="18923" y="25781"/>
                    <a:pt x="22479" y="22225"/>
                  </a:cubicBezTo>
                  <a:lnTo>
                    <a:pt x="29845" y="15494"/>
                  </a:lnTo>
                  <a:cubicBezTo>
                    <a:pt x="37973" y="10033"/>
                    <a:pt x="42418" y="7747"/>
                    <a:pt x="46990" y="5842"/>
                  </a:cubicBezTo>
                  <a:lnTo>
                    <a:pt x="56388" y="2413"/>
                  </a:lnTo>
                  <a:cubicBezTo>
                    <a:pt x="66294" y="508"/>
                    <a:pt x="71247" y="0"/>
                    <a:pt x="76200" y="0"/>
                  </a:cubicBezTo>
                  <a:lnTo>
                    <a:pt x="86106" y="508"/>
                  </a:lnTo>
                  <a:cubicBezTo>
                    <a:pt x="96012" y="2413"/>
                    <a:pt x="100711" y="3937"/>
                    <a:pt x="105410" y="5842"/>
                  </a:cubicBezTo>
                  <a:lnTo>
                    <a:pt x="114427" y="10160"/>
                  </a:lnTo>
                  <a:cubicBezTo>
                    <a:pt x="122809" y="15748"/>
                    <a:pt x="126619" y="18923"/>
                    <a:pt x="130175" y="22479"/>
                  </a:cubicBezTo>
                  <a:lnTo>
                    <a:pt x="136906" y="29845"/>
                  </a:lnTo>
                  <a:cubicBezTo>
                    <a:pt x="142494" y="38227"/>
                    <a:pt x="144780" y="42545"/>
                    <a:pt x="146685" y="47117"/>
                  </a:cubicBezTo>
                  <a:lnTo>
                    <a:pt x="149987" y="56515"/>
                  </a:lnTo>
                  <a:cubicBezTo>
                    <a:pt x="151892" y="66294"/>
                    <a:pt x="152400" y="71247"/>
                    <a:pt x="152400" y="76327"/>
                  </a:cubicBezTo>
                  <a:close/>
                </a:path>
              </a:pathLst>
            </a:custGeom>
            <a:solidFill>
              <a:srgbClr val="FFFFFF"/>
            </a:solidFill>
          </p:spPr>
        </p:sp>
      </p:grpSp>
      <p:sp>
        <p:nvSpPr>
          <p:cNvPr name="TextBox 20" id="20"/>
          <p:cNvSpPr txBox="true"/>
          <p:nvPr/>
        </p:nvSpPr>
        <p:spPr>
          <a:xfrm rot="0">
            <a:off x="8713832" y="2335797"/>
            <a:ext cx="8461505" cy="1654131"/>
          </a:xfrm>
          <a:prstGeom prst="rect">
            <a:avLst/>
          </a:prstGeom>
        </p:spPr>
        <p:txBody>
          <a:bodyPr anchor="t" rtlCol="false" tIns="0" lIns="0" bIns="0" rIns="0">
            <a:spAutoFit/>
          </a:bodyPr>
          <a:lstStyle/>
          <a:p>
            <a:pPr algn="l">
              <a:lnSpc>
                <a:spcPts val="12319"/>
              </a:lnSpc>
            </a:pPr>
            <a:r>
              <a:rPr lang="en-US" sz="8799">
                <a:solidFill>
                  <a:srgbClr val="D39918"/>
                </a:solidFill>
                <a:latin typeface="Poppins Ultra-Bold"/>
              </a:rPr>
              <a:t>APPLICATIONS</a:t>
            </a:r>
          </a:p>
        </p:txBody>
      </p:sp>
      <p:sp>
        <p:nvSpPr>
          <p:cNvPr name="TextBox 21" id="21"/>
          <p:cNvSpPr txBox="true"/>
          <p:nvPr/>
        </p:nvSpPr>
        <p:spPr>
          <a:xfrm rot="0">
            <a:off x="9468983" y="4956334"/>
            <a:ext cx="7269575" cy="3127058"/>
          </a:xfrm>
          <a:prstGeom prst="rect">
            <a:avLst/>
          </a:prstGeom>
        </p:spPr>
        <p:txBody>
          <a:bodyPr anchor="t" rtlCol="false" tIns="0" lIns="0" bIns="0" rIns="0">
            <a:spAutoFit/>
          </a:bodyPr>
          <a:lstStyle/>
          <a:p>
            <a:pPr algn="l">
              <a:lnSpc>
                <a:spcPts val="4876"/>
              </a:lnSpc>
            </a:pPr>
            <a:r>
              <a:rPr lang="en-US" sz="3497">
                <a:solidFill>
                  <a:srgbClr val="FFFFFF"/>
                </a:solidFill>
                <a:latin typeface="Poppins Bold"/>
              </a:rPr>
              <a:t>Banking and Financial Services E-Commerce Healthcare Government and Public Sector Retail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342900"/>
            <a:ext cx="18288000" cy="10972800"/>
          </a:xfrm>
          <a:custGeom>
            <a:avLst/>
            <a:gdLst/>
            <a:ahLst/>
            <a:cxnLst/>
            <a:rect r="r" b="b" t="t" l="l"/>
            <a:pathLst>
              <a:path h="10972800" w="18288000">
                <a:moveTo>
                  <a:pt x="0" y="0"/>
                </a:moveTo>
                <a:lnTo>
                  <a:pt x="18288000" y="0"/>
                </a:lnTo>
                <a:lnTo>
                  <a:pt x="18288000" y="10972800"/>
                </a:lnTo>
                <a:lnTo>
                  <a:pt x="0" y="10972800"/>
                </a:lnTo>
                <a:lnTo>
                  <a:pt x="0" y="0"/>
                </a:lnTo>
                <a:close/>
              </a:path>
            </a:pathLst>
          </a:custGeom>
          <a:blipFill>
            <a:blip r:embed="rId2">
              <a:alphaModFix amt="13000"/>
            </a:blip>
            <a:stretch>
              <a:fillRect l="0" t="0" r="0" b="0"/>
            </a:stretch>
          </a:blipFill>
        </p:spPr>
      </p:sp>
      <p:grpSp>
        <p:nvGrpSpPr>
          <p:cNvPr name="Group 3" id="3"/>
          <p:cNvGrpSpPr>
            <a:grpSpLocks noChangeAspect="true"/>
          </p:cNvGrpSpPr>
          <p:nvPr/>
        </p:nvGrpSpPr>
        <p:grpSpPr>
          <a:xfrm rot="0">
            <a:off x="9227572" y="1246318"/>
            <a:ext cx="8260947" cy="8261347"/>
            <a:chOff x="0" y="0"/>
            <a:chExt cx="8260944" cy="8261350"/>
          </a:xfrm>
        </p:grpSpPr>
        <p:sp>
          <p:nvSpPr>
            <p:cNvPr name="Freeform 4" id="4"/>
            <p:cNvSpPr/>
            <p:nvPr/>
          </p:nvSpPr>
          <p:spPr>
            <a:xfrm flipH="false" flipV="false" rot="0">
              <a:off x="127381" y="127762"/>
              <a:ext cx="8008112" cy="8007349"/>
            </a:xfrm>
            <a:custGeom>
              <a:avLst/>
              <a:gdLst/>
              <a:ahLst/>
              <a:cxnLst/>
              <a:rect r="r" b="b" t="t" l="l"/>
              <a:pathLst>
                <a:path h="8007349" w="8008112">
                  <a:moveTo>
                    <a:pt x="6510147" y="705866"/>
                  </a:moveTo>
                  <a:lnTo>
                    <a:pt x="5876798" y="72390"/>
                  </a:lnTo>
                  <a:lnTo>
                    <a:pt x="5356098" y="72390"/>
                  </a:lnTo>
                  <a:lnTo>
                    <a:pt x="5283708" y="0"/>
                  </a:lnTo>
                  <a:lnTo>
                    <a:pt x="3223768" y="0"/>
                  </a:lnTo>
                  <a:lnTo>
                    <a:pt x="2622804" y="587121"/>
                  </a:lnTo>
                  <a:lnTo>
                    <a:pt x="1008507" y="587121"/>
                  </a:lnTo>
                  <a:lnTo>
                    <a:pt x="511429" y="1096899"/>
                  </a:lnTo>
                  <a:lnTo>
                    <a:pt x="511429" y="4931283"/>
                  </a:lnTo>
                  <a:lnTo>
                    <a:pt x="0" y="5442331"/>
                  </a:lnTo>
                  <a:lnTo>
                    <a:pt x="0" y="7000875"/>
                  </a:lnTo>
                  <a:lnTo>
                    <a:pt x="275844" y="7276719"/>
                  </a:lnTo>
                  <a:lnTo>
                    <a:pt x="1061085" y="7276719"/>
                  </a:lnTo>
                  <a:lnTo>
                    <a:pt x="1792224" y="8007349"/>
                  </a:lnTo>
                  <a:lnTo>
                    <a:pt x="4537964" y="8007349"/>
                  </a:lnTo>
                  <a:lnTo>
                    <a:pt x="5146167" y="7369428"/>
                  </a:lnTo>
                  <a:lnTo>
                    <a:pt x="5924423" y="7369428"/>
                  </a:lnTo>
                  <a:lnTo>
                    <a:pt x="6103874" y="7548880"/>
                  </a:lnTo>
                  <a:lnTo>
                    <a:pt x="7453630" y="7548880"/>
                  </a:lnTo>
                  <a:lnTo>
                    <a:pt x="7899908" y="7102601"/>
                  </a:lnTo>
                  <a:lnTo>
                    <a:pt x="7899908" y="6905244"/>
                  </a:lnTo>
                  <a:lnTo>
                    <a:pt x="7990205" y="6814948"/>
                  </a:lnTo>
                  <a:lnTo>
                    <a:pt x="8008112" y="922275"/>
                  </a:lnTo>
                  <a:lnTo>
                    <a:pt x="7782305" y="704978"/>
                  </a:lnTo>
                  <a:lnTo>
                    <a:pt x="6510146" y="705740"/>
                  </a:lnTo>
                  <a:close/>
                  <a:moveTo>
                    <a:pt x="2923921" y="7888605"/>
                  </a:moveTo>
                  <a:lnTo>
                    <a:pt x="3423920" y="7388606"/>
                  </a:lnTo>
                  <a:lnTo>
                    <a:pt x="4046728" y="7387844"/>
                  </a:lnTo>
                  <a:lnTo>
                    <a:pt x="3545459" y="7888605"/>
                  </a:lnTo>
                  <a:lnTo>
                    <a:pt x="2923921" y="7888605"/>
                  </a:lnTo>
                  <a:close/>
                  <a:moveTo>
                    <a:pt x="4400677" y="7888605"/>
                  </a:moveTo>
                  <a:lnTo>
                    <a:pt x="3778631" y="7888605"/>
                  </a:lnTo>
                  <a:lnTo>
                    <a:pt x="4278630" y="7388606"/>
                  </a:lnTo>
                  <a:lnTo>
                    <a:pt x="4901438" y="7387844"/>
                  </a:lnTo>
                  <a:lnTo>
                    <a:pt x="4400677" y="7888605"/>
                  </a:lnTo>
                  <a:close/>
                </a:path>
              </a:pathLst>
            </a:custGeom>
            <a:solidFill>
              <a:srgbClr val="E9E9E9"/>
            </a:solidFill>
          </p:spPr>
        </p:sp>
        <p:sp>
          <p:nvSpPr>
            <p:cNvPr name="Freeform 5" id="5"/>
            <p:cNvSpPr/>
            <p:nvPr/>
          </p:nvSpPr>
          <p:spPr>
            <a:xfrm flipH="false" flipV="false" rot="0">
              <a:off x="63500" y="63500"/>
              <a:ext cx="8133968" cy="8134349"/>
            </a:xfrm>
            <a:custGeom>
              <a:avLst/>
              <a:gdLst/>
              <a:ahLst/>
              <a:cxnLst/>
              <a:rect r="r" b="b" t="t" l="l"/>
              <a:pathLst>
                <a:path h="8134349" w="8133968">
                  <a:moveTo>
                    <a:pt x="5347462" y="64643"/>
                  </a:moveTo>
                  <a:lnTo>
                    <a:pt x="5419852" y="137033"/>
                  </a:lnTo>
                  <a:lnTo>
                    <a:pt x="5940552" y="137033"/>
                  </a:lnTo>
                  <a:lnTo>
                    <a:pt x="6574028" y="770509"/>
                  </a:lnTo>
                  <a:lnTo>
                    <a:pt x="7846187" y="770509"/>
                  </a:lnTo>
                  <a:lnTo>
                    <a:pt x="8071993" y="987806"/>
                  </a:lnTo>
                  <a:lnTo>
                    <a:pt x="8054087" y="6879971"/>
                  </a:lnTo>
                  <a:lnTo>
                    <a:pt x="7963790" y="6970268"/>
                  </a:lnTo>
                  <a:lnTo>
                    <a:pt x="7963790" y="7167625"/>
                  </a:lnTo>
                  <a:lnTo>
                    <a:pt x="7517512" y="7613903"/>
                  </a:lnTo>
                  <a:lnTo>
                    <a:pt x="6167628" y="7613903"/>
                  </a:lnTo>
                  <a:lnTo>
                    <a:pt x="5988177" y="7434580"/>
                  </a:lnTo>
                  <a:lnTo>
                    <a:pt x="5209921" y="7434580"/>
                  </a:lnTo>
                  <a:lnTo>
                    <a:pt x="4601718" y="8072501"/>
                  </a:lnTo>
                  <a:lnTo>
                    <a:pt x="1856359" y="8072501"/>
                  </a:lnTo>
                  <a:lnTo>
                    <a:pt x="1125347" y="7341743"/>
                  </a:lnTo>
                  <a:lnTo>
                    <a:pt x="339725" y="7341743"/>
                  </a:lnTo>
                  <a:lnTo>
                    <a:pt x="63881" y="7065899"/>
                  </a:lnTo>
                  <a:lnTo>
                    <a:pt x="63881" y="5507355"/>
                  </a:lnTo>
                  <a:lnTo>
                    <a:pt x="575310" y="4996307"/>
                  </a:lnTo>
                  <a:lnTo>
                    <a:pt x="575310" y="1161542"/>
                  </a:lnTo>
                  <a:lnTo>
                    <a:pt x="1072388" y="651764"/>
                  </a:lnTo>
                  <a:lnTo>
                    <a:pt x="2686685" y="651764"/>
                  </a:lnTo>
                  <a:lnTo>
                    <a:pt x="3287522" y="64643"/>
                  </a:lnTo>
                  <a:close/>
                  <a:moveTo>
                    <a:pt x="3261233" y="0"/>
                  </a:moveTo>
                  <a:lnTo>
                    <a:pt x="2790063" y="460502"/>
                  </a:lnTo>
                  <a:lnTo>
                    <a:pt x="534543" y="460502"/>
                  </a:lnTo>
                  <a:lnTo>
                    <a:pt x="219329" y="775843"/>
                  </a:lnTo>
                  <a:lnTo>
                    <a:pt x="219329" y="5260848"/>
                  </a:lnTo>
                  <a:lnTo>
                    <a:pt x="0" y="5480050"/>
                  </a:lnTo>
                  <a:lnTo>
                    <a:pt x="0" y="7091934"/>
                  </a:lnTo>
                  <a:lnTo>
                    <a:pt x="313690" y="7405243"/>
                  </a:lnTo>
                  <a:lnTo>
                    <a:pt x="1098804" y="7405243"/>
                  </a:lnTo>
                  <a:lnTo>
                    <a:pt x="1828292" y="8134349"/>
                  </a:lnTo>
                  <a:lnTo>
                    <a:pt x="4631182" y="8134349"/>
                  </a:lnTo>
                  <a:lnTo>
                    <a:pt x="5237861" y="7497952"/>
                  </a:lnTo>
                  <a:lnTo>
                    <a:pt x="5961633" y="7497952"/>
                  </a:lnTo>
                  <a:lnTo>
                    <a:pt x="6275324" y="7811643"/>
                  </a:lnTo>
                  <a:lnTo>
                    <a:pt x="7522336" y="7811643"/>
                  </a:lnTo>
                  <a:lnTo>
                    <a:pt x="8117585" y="7216901"/>
                  </a:lnTo>
                  <a:lnTo>
                    <a:pt x="8133968" y="1755012"/>
                  </a:lnTo>
                  <a:lnTo>
                    <a:pt x="8133968" y="957072"/>
                  </a:lnTo>
                  <a:lnTo>
                    <a:pt x="8133968" y="957072"/>
                  </a:lnTo>
                  <a:cubicBezTo>
                    <a:pt x="8101583" y="925830"/>
                    <a:pt x="7749031" y="586740"/>
                    <a:pt x="7749031" y="586740"/>
                  </a:cubicBezTo>
                  <a:lnTo>
                    <a:pt x="6786498" y="587121"/>
                  </a:lnTo>
                  <a:lnTo>
                    <a:pt x="6212332" y="0"/>
                  </a:lnTo>
                  <a:close/>
                </a:path>
              </a:pathLst>
            </a:custGeom>
            <a:solidFill>
              <a:srgbClr val="E9E9E9"/>
            </a:solidFill>
          </p:spPr>
        </p:sp>
        <p:sp>
          <p:nvSpPr>
            <p:cNvPr name="Freeform 6" id="6"/>
            <p:cNvSpPr/>
            <p:nvPr/>
          </p:nvSpPr>
          <p:spPr>
            <a:xfrm flipH="false" flipV="false" rot="0">
              <a:off x="3905631" y="7515606"/>
              <a:ext cx="1123315" cy="500761"/>
            </a:xfrm>
            <a:custGeom>
              <a:avLst/>
              <a:gdLst/>
              <a:ahLst/>
              <a:cxnLst/>
              <a:rect r="r" b="b" t="t" l="l"/>
              <a:pathLst>
                <a:path h="500761" w="1123315">
                  <a:moveTo>
                    <a:pt x="0" y="500761"/>
                  </a:moveTo>
                  <a:lnTo>
                    <a:pt x="622046" y="500761"/>
                  </a:lnTo>
                  <a:lnTo>
                    <a:pt x="1123315" y="0"/>
                  </a:lnTo>
                  <a:lnTo>
                    <a:pt x="500507" y="762"/>
                  </a:lnTo>
                  <a:lnTo>
                    <a:pt x="127" y="500761"/>
                  </a:lnTo>
                  <a:close/>
                </a:path>
              </a:pathLst>
            </a:custGeom>
            <a:solidFill>
              <a:srgbClr val="E9E9E9"/>
            </a:solidFill>
          </p:spPr>
        </p:sp>
        <p:sp>
          <p:nvSpPr>
            <p:cNvPr name="Freeform 7" id="7"/>
            <p:cNvSpPr/>
            <p:nvPr/>
          </p:nvSpPr>
          <p:spPr>
            <a:xfrm flipH="false" flipV="false" rot="0">
              <a:off x="3051302" y="7515606"/>
              <a:ext cx="1122807" cy="500761"/>
            </a:xfrm>
            <a:custGeom>
              <a:avLst/>
              <a:gdLst/>
              <a:ahLst/>
              <a:cxnLst/>
              <a:rect r="r" b="b" t="t" l="l"/>
              <a:pathLst>
                <a:path h="500761" w="1122807">
                  <a:moveTo>
                    <a:pt x="499999" y="762"/>
                  </a:moveTo>
                  <a:lnTo>
                    <a:pt x="0" y="500761"/>
                  </a:lnTo>
                  <a:lnTo>
                    <a:pt x="622046" y="500761"/>
                  </a:lnTo>
                  <a:lnTo>
                    <a:pt x="1122807" y="0"/>
                  </a:lnTo>
                  <a:lnTo>
                    <a:pt x="499999" y="762"/>
                  </a:lnTo>
                  <a:close/>
                </a:path>
              </a:pathLst>
            </a:custGeom>
            <a:solidFill>
              <a:srgbClr val="E9E9E9"/>
            </a:solidFill>
          </p:spPr>
        </p:sp>
      </p:grpSp>
      <p:sp>
        <p:nvSpPr>
          <p:cNvPr name="Freeform 8" id="8"/>
          <p:cNvSpPr/>
          <p:nvPr/>
        </p:nvSpPr>
        <p:spPr>
          <a:xfrm flipH="false" flipV="false" rot="0">
            <a:off x="0" y="0"/>
            <a:ext cx="2788463" cy="2272246"/>
          </a:xfrm>
          <a:custGeom>
            <a:avLst/>
            <a:gdLst/>
            <a:ahLst/>
            <a:cxnLst/>
            <a:rect r="r" b="b" t="t" l="l"/>
            <a:pathLst>
              <a:path h="2272246" w="2788463">
                <a:moveTo>
                  <a:pt x="0" y="0"/>
                </a:moveTo>
                <a:lnTo>
                  <a:pt x="2788463" y="0"/>
                </a:lnTo>
                <a:lnTo>
                  <a:pt x="2788463" y="2272246"/>
                </a:lnTo>
                <a:lnTo>
                  <a:pt x="0" y="2272246"/>
                </a:lnTo>
                <a:lnTo>
                  <a:pt x="0" y="0"/>
                </a:lnTo>
                <a:close/>
              </a:path>
            </a:pathLst>
          </a:custGeom>
          <a:blipFill>
            <a:blip r:embed="rId3"/>
            <a:stretch>
              <a:fillRect l="-195813" t="-262179" r="0" b="0"/>
            </a:stretch>
          </a:blipFill>
        </p:spPr>
      </p:sp>
      <p:grpSp>
        <p:nvGrpSpPr>
          <p:cNvPr name="Group 9" id="9"/>
          <p:cNvGrpSpPr>
            <a:grpSpLocks noChangeAspect="true"/>
          </p:cNvGrpSpPr>
          <p:nvPr/>
        </p:nvGrpSpPr>
        <p:grpSpPr>
          <a:xfrm rot="0">
            <a:off x="-3048" y="6668786"/>
            <a:ext cx="3057401" cy="3621262"/>
            <a:chOff x="0" y="0"/>
            <a:chExt cx="3057398" cy="3621265"/>
          </a:xfrm>
        </p:grpSpPr>
        <p:sp>
          <p:nvSpPr>
            <p:cNvPr name="Freeform 10" id="10"/>
            <p:cNvSpPr/>
            <p:nvPr/>
          </p:nvSpPr>
          <p:spPr>
            <a:xfrm flipH="false" flipV="false" rot="0">
              <a:off x="3048" y="0"/>
              <a:ext cx="3054477" cy="3618230"/>
            </a:xfrm>
            <a:custGeom>
              <a:avLst/>
              <a:gdLst/>
              <a:ahLst/>
              <a:cxnLst/>
              <a:rect r="r" b="b" t="t" l="l"/>
              <a:pathLst>
                <a:path h="3618230" w="3054477">
                  <a:moveTo>
                    <a:pt x="833755" y="52832"/>
                  </a:moveTo>
                  <a:lnTo>
                    <a:pt x="1042162" y="174117"/>
                  </a:lnTo>
                  <a:lnTo>
                    <a:pt x="1247394" y="292354"/>
                  </a:lnTo>
                  <a:lnTo>
                    <a:pt x="1247394" y="774446"/>
                  </a:lnTo>
                  <a:lnTo>
                    <a:pt x="1042035" y="895731"/>
                  </a:lnTo>
                  <a:lnTo>
                    <a:pt x="833755" y="1013841"/>
                  </a:lnTo>
                  <a:lnTo>
                    <a:pt x="625348" y="895731"/>
                  </a:lnTo>
                  <a:lnTo>
                    <a:pt x="416941" y="774446"/>
                  </a:lnTo>
                  <a:lnTo>
                    <a:pt x="416941" y="292354"/>
                  </a:lnTo>
                  <a:lnTo>
                    <a:pt x="625348" y="174117"/>
                  </a:lnTo>
                  <a:lnTo>
                    <a:pt x="833755" y="52832"/>
                  </a:lnTo>
                  <a:close/>
                  <a:moveTo>
                    <a:pt x="833755" y="1576832"/>
                  </a:moveTo>
                  <a:lnTo>
                    <a:pt x="1042162" y="1695069"/>
                  </a:lnTo>
                  <a:lnTo>
                    <a:pt x="1247394" y="1816354"/>
                  </a:lnTo>
                  <a:lnTo>
                    <a:pt x="1247394" y="2298446"/>
                  </a:lnTo>
                  <a:lnTo>
                    <a:pt x="1042162" y="2416683"/>
                  </a:lnTo>
                  <a:lnTo>
                    <a:pt x="833755" y="2537968"/>
                  </a:lnTo>
                  <a:lnTo>
                    <a:pt x="625348" y="2416683"/>
                  </a:lnTo>
                  <a:lnTo>
                    <a:pt x="416941" y="2298446"/>
                  </a:lnTo>
                  <a:lnTo>
                    <a:pt x="416941" y="1816354"/>
                  </a:lnTo>
                  <a:lnTo>
                    <a:pt x="625348" y="1695069"/>
                  </a:lnTo>
                  <a:lnTo>
                    <a:pt x="833755" y="1576832"/>
                  </a:lnTo>
                  <a:close/>
                  <a:moveTo>
                    <a:pt x="1710817" y="1576832"/>
                  </a:moveTo>
                  <a:lnTo>
                    <a:pt x="1919224" y="1695069"/>
                  </a:lnTo>
                  <a:lnTo>
                    <a:pt x="2127631" y="1816354"/>
                  </a:lnTo>
                  <a:lnTo>
                    <a:pt x="2127631" y="2298446"/>
                  </a:lnTo>
                  <a:lnTo>
                    <a:pt x="1919224" y="2416683"/>
                  </a:lnTo>
                  <a:lnTo>
                    <a:pt x="1710817" y="2537968"/>
                  </a:lnTo>
                  <a:lnTo>
                    <a:pt x="1502410" y="2416683"/>
                  </a:lnTo>
                  <a:lnTo>
                    <a:pt x="1294003" y="2298446"/>
                  </a:lnTo>
                  <a:lnTo>
                    <a:pt x="1294003" y="1816354"/>
                  </a:lnTo>
                  <a:lnTo>
                    <a:pt x="1502410" y="1695069"/>
                  </a:lnTo>
                  <a:lnTo>
                    <a:pt x="1710817" y="1576832"/>
                  </a:lnTo>
                  <a:close/>
                  <a:moveTo>
                    <a:pt x="2590927" y="1576832"/>
                  </a:moveTo>
                  <a:lnTo>
                    <a:pt x="2799334" y="1695069"/>
                  </a:lnTo>
                  <a:lnTo>
                    <a:pt x="3007741" y="1816354"/>
                  </a:lnTo>
                  <a:lnTo>
                    <a:pt x="3007741" y="2298446"/>
                  </a:lnTo>
                  <a:lnTo>
                    <a:pt x="2799334" y="2416683"/>
                  </a:lnTo>
                  <a:lnTo>
                    <a:pt x="2590927" y="2537968"/>
                  </a:lnTo>
                  <a:lnTo>
                    <a:pt x="2382520" y="2416683"/>
                  </a:lnTo>
                  <a:lnTo>
                    <a:pt x="2174113" y="2298446"/>
                  </a:lnTo>
                  <a:lnTo>
                    <a:pt x="2174113" y="1816354"/>
                  </a:lnTo>
                  <a:lnTo>
                    <a:pt x="2382520" y="1695069"/>
                  </a:lnTo>
                  <a:lnTo>
                    <a:pt x="2590927" y="1576832"/>
                  </a:lnTo>
                  <a:close/>
                  <a:moveTo>
                    <a:pt x="1272286" y="2338832"/>
                  </a:moveTo>
                  <a:lnTo>
                    <a:pt x="1480693" y="2457069"/>
                  </a:lnTo>
                  <a:lnTo>
                    <a:pt x="1689100" y="2578354"/>
                  </a:lnTo>
                  <a:lnTo>
                    <a:pt x="1689100" y="3060446"/>
                  </a:lnTo>
                  <a:lnTo>
                    <a:pt x="1480693" y="3178683"/>
                  </a:lnTo>
                  <a:lnTo>
                    <a:pt x="1272286" y="3299968"/>
                  </a:lnTo>
                  <a:lnTo>
                    <a:pt x="1063879" y="3178683"/>
                  </a:lnTo>
                  <a:lnTo>
                    <a:pt x="855472" y="3060446"/>
                  </a:lnTo>
                  <a:lnTo>
                    <a:pt x="855472" y="2578354"/>
                  </a:lnTo>
                  <a:lnTo>
                    <a:pt x="1063879" y="2457069"/>
                  </a:lnTo>
                  <a:lnTo>
                    <a:pt x="1272286" y="2338832"/>
                  </a:lnTo>
                  <a:close/>
                  <a:moveTo>
                    <a:pt x="2152396" y="2338832"/>
                  </a:moveTo>
                  <a:lnTo>
                    <a:pt x="2360803" y="2457069"/>
                  </a:lnTo>
                  <a:lnTo>
                    <a:pt x="2569210" y="2578354"/>
                  </a:lnTo>
                  <a:lnTo>
                    <a:pt x="2569210" y="3060446"/>
                  </a:lnTo>
                  <a:lnTo>
                    <a:pt x="2360803" y="3178683"/>
                  </a:lnTo>
                  <a:lnTo>
                    <a:pt x="2152396" y="3299968"/>
                  </a:lnTo>
                  <a:lnTo>
                    <a:pt x="1943989" y="3178683"/>
                  </a:lnTo>
                  <a:lnTo>
                    <a:pt x="1735582" y="3060446"/>
                  </a:lnTo>
                  <a:lnTo>
                    <a:pt x="1735582" y="2578354"/>
                  </a:lnTo>
                  <a:lnTo>
                    <a:pt x="1943989" y="2457069"/>
                  </a:lnTo>
                  <a:lnTo>
                    <a:pt x="2152396" y="2338832"/>
                  </a:lnTo>
                  <a:close/>
                  <a:moveTo>
                    <a:pt x="833755" y="0"/>
                  </a:moveTo>
                  <a:lnTo>
                    <a:pt x="821309" y="6223"/>
                  </a:lnTo>
                  <a:lnTo>
                    <a:pt x="600456" y="133731"/>
                  </a:lnTo>
                  <a:lnTo>
                    <a:pt x="392049" y="255016"/>
                  </a:lnTo>
                  <a:lnTo>
                    <a:pt x="0" y="26035"/>
                  </a:lnTo>
                  <a:lnTo>
                    <a:pt x="0" y="79883"/>
                  </a:lnTo>
                  <a:lnTo>
                    <a:pt x="161925" y="174117"/>
                  </a:lnTo>
                  <a:lnTo>
                    <a:pt x="370332" y="292354"/>
                  </a:lnTo>
                  <a:lnTo>
                    <a:pt x="370332" y="774446"/>
                  </a:lnTo>
                  <a:lnTo>
                    <a:pt x="161925" y="895731"/>
                  </a:lnTo>
                  <a:lnTo>
                    <a:pt x="0" y="987552"/>
                  </a:lnTo>
                  <a:lnTo>
                    <a:pt x="0" y="1040384"/>
                  </a:lnTo>
                  <a:lnTo>
                    <a:pt x="183642" y="936244"/>
                  </a:lnTo>
                  <a:lnTo>
                    <a:pt x="392049" y="814959"/>
                  </a:lnTo>
                  <a:lnTo>
                    <a:pt x="600456" y="936244"/>
                  </a:lnTo>
                  <a:lnTo>
                    <a:pt x="808863" y="1054481"/>
                  </a:lnTo>
                  <a:lnTo>
                    <a:pt x="808863" y="1536573"/>
                  </a:lnTo>
                  <a:lnTo>
                    <a:pt x="600456" y="1657858"/>
                  </a:lnTo>
                  <a:lnTo>
                    <a:pt x="392049" y="1776095"/>
                  </a:lnTo>
                  <a:lnTo>
                    <a:pt x="183642" y="1657858"/>
                  </a:lnTo>
                  <a:lnTo>
                    <a:pt x="0" y="1550797"/>
                  </a:lnTo>
                  <a:lnTo>
                    <a:pt x="0" y="1603248"/>
                  </a:lnTo>
                  <a:lnTo>
                    <a:pt x="161925" y="1695069"/>
                  </a:lnTo>
                  <a:lnTo>
                    <a:pt x="370332" y="1816354"/>
                  </a:lnTo>
                  <a:lnTo>
                    <a:pt x="370332" y="2298446"/>
                  </a:lnTo>
                  <a:lnTo>
                    <a:pt x="161925" y="2416683"/>
                  </a:lnTo>
                  <a:lnTo>
                    <a:pt x="0" y="2510790"/>
                  </a:lnTo>
                  <a:lnTo>
                    <a:pt x="0" y="2563876"/>
                  </a:lnTo>
                  <a:lnTo>
                    <a:pt x="183642" y="2456942"/>
                  </a:lnTo>
                  <a:lnTo>
                    <a:pt x="392049" y="2338705"/>
                  </a:lnTo>
                  <a:lnTo>
                    <a:pt x="600456" y="2456942"/>
                  </a:lnTo>
                  <a:lnTo>
                    <a:pt x="808863" y="2578227"/>
                  </a:lnTo>
                  <a:lnTo>
                    <a:pt x="808863" y="3060319"/>
                  </a:lnTo>
                  <a:lnTo>
                    <a:pt x="600456" y="3178556"/>
                  </a:lnTo>
                  <a:lnTo>
                    <a:pt x="392049" y="3299841"/>
                  </a:lnTo>
                  <a:lnTo>
                    <a:pt x="183642" y="3178556"/>
                  </a:lnTo>
                  <a:lnTo>
                    <a:pt x="0" y="3074416"/>
                  </a:lnTo>
                  <a:lnTo>
                    <a:pt x="0" y="3125470"/>
                  </a:lnTo>
                  <a:lnTo>
                    <a:pt x="161925" y="3218942"/>
                  </a:lnTo>
                  <a:lnTo>
                    <a:pt x="370332" y="3340227"/>
                  </a:lnTo>
                  <a:lnTo>
                    <a:pt x="370332" y="3618230"/>
                  </a:lnTo>
                  <a:lnTo>
                    <a:pt x="416941" y="3618230"/>
                  </a:lnTo>
                  <a:lnTo>
                    <a:pt x="416941" y="3340227"/>
                  </a:lnTo>
                  <a:lnTo>
                    <a:pt x="833755" y="3097657"/>
                  </a:lnTo>
                  <a:lnTo>
                    <a:pt x="1042162" y="3218942"/>
                  </a:lnTo>
                  <a:lnTo>
                    <a:pt x="1247394" y="3340227"/>
                  </a:lnTo>
                  <a:lnTo>
                    <a:pt x="1247394" y="3618230"/>
                  </a:lnTo>
                  <a:lnTo>
                    <a:pt x="1294003" y="3618230"/>
                  </a:lnTo>
                  <a:lnTo>
                    <a:pt x="1294003" y="3340227"/>
                  </a:lnTo>
                  <a:lnTo>
                    <a:pt x="1710817" y="3097657"/>
                  </a:lnTo>
                  <a:lnTo>
                    <a:pt x="2127631" y="3340227"/>
                  </a:lnTo>
                  <a:lnTo>
                    <a:pt x="2127631" y="3618230"/>
                  </a:lnTo>
                  <a:lnTo>
                    <a:pt x="2174240" y="3618230"/>
                  </a:lnTo>
                  <a:lnTo>
                    <a:pt x="2174240" y="3340227"/>
                  </a:lnTo>
                  <a:lnTo>
                    <a:pt x="2603500" y="3091434"/>
                  </a:lnTo>
                  <a:lnTo>
                    <a:pt x="2612771" y="3085211"/>
                  </a:lnTo>
                  <a:lnTo>
                    <a:pt x="2612771" y="2578354"/>
                  </a:lnTo>
                  <a:lnTo>
                    <a:pt x="3042031" y="2329561"/>
                  </a:lnTo>
                  <a:lnTo>
                    <a:pt x="3054477" y="2323338"/>
                  </a:lnTo>
                  <a:lnTo>
                    <a:pt x="3054477" y="1791462"/>
                  </a:lnTo>
                  <a:lnTo>
                    <a:pt x="3042031" y="1782191"/>
                  </a:lnTo>
                  <a:lnTo>
                    <a:pt x="2821178" y="1657731"/>
                  </a:lnTo>
                  <a:lnTo>
                    <a:pt x="2603500" y="1530223"/>
                  </a:lnTo>
                  <a:lnTo>
                    <a:pt x="2591054" y="1524000"/>
                  </a:lnTo>
                  <a:lnTo>
                    <a:pt x="2578608" y="1530223"/>
                  </a:lnTo>
                  <a:lnTo>
                    <a:pt x="2360930" y="1657731"/>
                  </a:lnTo>
                  <a:lnTo>
                    <a:pt x="2152523" y="1775968"/>
                  </a:lnTo>
                  <a:lnTo>
                    <a:pt x="1944116" y="1657731"/>
                  </a:lnTo>
                  <a:lnTo>
                    <a:pt x="1723263" y="1530223"/>
                  </a:lnTo>
                  <a:lnTo>
                    <a:pt x="1710817" y="1524000"/>
                  </a:lnTo>
                  <a:lnTo>
                    <a:pt x="1701546" y="1530223"/>
                  </a:lnTo>
                  <a:lnTo>
                    <a:pt x="1480693" y="1657731"/>
                  </a:lnTo>
                  <a:lnTo>
                    <a:pt x="1272286" y="1775968"/>
                  </a:lnTo>
                  <a:lnTo>
                    <a:pt x="1063879" y="1657731"/>
                  </a:lnTo>
                  <a:lnTo>
                    <a:pt x="855472" y="1536446"/>
                  </a:lnTo>
                  <a:lnTo>
                    <a:pt x="855472" y="1054354"/>
                  </a:lnTo>
                  <a:lnTo>
                    <a:pt x="1063879" y="936117"/>
                  </a:lnTo>
                  <a:lnTo>
                    <a:pt x="1284732" y="808609"/>
                  </a:lnTo>
                  <a:lnTo>
                    <a:pt x="1294003" y="802386"/>
                  </a:lnTo>
                  <a:lnTo>
                    <a:pt x="1294003" y="267462"/>
                  </a:lnTo>
                  <a:lnTo>
                    <a:pt x="843026" y="6223"/>
                  </a:lnTo>
                  <a:lnTo>
                    <a:pt x="833755" y="0"/>
                  </a:lnTo>
                  <a:close/>
                </a:path>
              </a:pathLst>
            </a:custGeom>
            <a:solidFill>
              <a:srgbClr val="FFFFFF"/>
            </a:solidFill>
          </p:spPr>
        </p:sp>
      </p:grpSp>
      <p:grpSp>
        <p:nvGrpSpPr>
          <p:cNvPr name="Group 11" id="11"/>
          <p:cNvGrpSpPr>
            <a:grpSpLocks noChangeAspect="true"/>
          </p:cNvGrpSpPr>
          <p:nvPr/>
        </p:nvGrpSpPr>
        <p:grpSpPr>
          <a:xfrm rot="0">
            <a:off x="1537306" y="2257949"/>
            <a:ext cx="6238875" cy="6238875"/>
            <a:chOff x="0" y="0"/>
            <a:chExt cx="8318500" cy="8318500"/>
          </a:xfrm>
        </p:grpSpPr>
        <p:sp>
          <p:nvSpPr>
            <p:cNvPr name="Freeform 12" id="12"/>
            <p:cNvSpPr/>
            <p:nvPr/>
          </p:nvSpPr>
          <p:spPr>
            <a:xfrm flipH="false" flipV="false" rot="0">
              <a:off x="0" y="0"/>
              <a:ext cx="8318500" cy="8318500"/>
            </a:xfrm>
            <a:custGeom>
              <a:avLst/>
              <a:gdLst/>
              <a:ahLst/>
              <a:cxnLst/>
              <a:rect r="r" b="b" t="t" l="l"/>
              <a:pathLst>
                <a:path h="8318500" w="8318500">
                  <a:moveTo>
                    <a:pt x="609600" y="0"/>
                  </a:moveTo>
                  <a:cubicBezTo>
                    <a:pt x="272923" y="0"/>
                    <a:pt x="0" y="272923"/>
                    <a:pt x="0" y="609600"/>
                  </a:cubicBezTo>
                  <a:lnTo>
                    <a:pt x="0" y="7711186"/>
                  </a:lnTo>
                  <a:cubicBezTo>
                    <a:pt x="0" y="8030083"/>
                    <a:pt x="244856" y="8291703"/>
                    <a:pt x="556768" y="8318500"/>
                  </a:cubicBezTo>
                  <a:lnTo>
                    <a:pt x="7763891" y="8318500"/>
                  </a:lnTo>
                  <a:cubicBezTo>
                    <a:pt x="8058404" y="8293227"/>
                    <a:pt x="8293227" y="8058531"/>
                    <a:pt x="8318500" y="7763891"/>
                  </a:cubicBezTo>
                  <a:lnTo>
                    <a:pt x="8318500" y="7763891"/>
                  </a:lnTo>
                  <a:lnTo>
                    <a:pt x="8318500" y="556768"/>
                  </a:lnTo>
                  <a:lnTo>
                    <a:pt x="8318500" y="556768"/>
                  </a:lnTo>
                  <a:cubicBezTo>
                    <a:pt x="8291703" y="244856"/>
                    <a:pt x="8030083" y="0"/>
                    <a:pt x="7711186" y="0"/>
                  </a:cubicBezTo>
                  <a:close/>
                </a:path>
              </a:pathLst>
            </a:custGeom>
            <a:blipFill>
              <a:blip r:embed="rId4"/>
              <a:stretch>
                <a:fillRect l="0" t="0" r="0" b="0"/>
              </a:stretch>
            </a:blipFill>
          </p:spPr>
        </p:sp>
      </p:grpSp>
      <p:grpSp>
        <p:nvGrpSpPr>
          <p:cNvPr name="Group 13" id="13"/>
          <p:cNvGrpSpPr>
            <a:grpSpLocks noChangeAspect="true"/>
          </p:cNvGrpSpPr>
          <p:nvPr/>
        </p:nvGrpSpPr>
        <p:grpSpPr>
          <a:xfrm rot="0">
            <a:off x="10879941" y="3266732"/>
            <a:ext cx="161925" cy="161925"/>
            <a:chOff x="0" y="0"/>
            <a:chExt cx="161925" cy="161925"/>
          </a:xfrm>
        </p:grpSpPr>
        <p:sp>
          <p:nvSpPr>
            <p:cNvPr name="Freeform 14" id="14"/>
            <p:cNvSpPr/>
            <p:nvPr/>
          </p:nvSpPr>
          <p:spPr>
            <a:xfrm flipH="false" flipV="false" rot="0">
              <a:off x="0" y="0"/>
              <a:ext cx="161925" cy="161798"/>
            </a:xfrm>
            <a:custGeom>
              <a:avLst/>
              <a:gdLst/>
              <a:ahLst/>
              <a:cxnLst/>
              <a:rect r="r" b="b" t="t" l="l"/>
              <a:pathLst>
                <a:path h="161798" w="161925">
                  <a:moveTo>
                    <a:pt x="161925" y="81026"/>
                  </a:moveTo>
                  <a:lnTo>
                    <a:pt x="161417" y="91567"/>
                  </a:lnTo>
                  <a:cubicBezTo>
                    <a:pt x="159385" y="101981"/>
                    <a:pt x="157861" y="107061"/>
                    <a:pt x="155829" y="112014"/>
                  </a:cubicBezTo>
                  <a:lnTo>
                    <a:pt x="151257" y="121539"/>
                  </a:lnTo>
                  <a:cubicBezTo>
                    <a:pt x="145288" y="130429"/>
                    <a:pt x="141986" y="134493"/>
                    <a:pt x="138176" y="138176"/>
                  </a:cubicBezTo>
                  <a:lnTo>
                    <a:pt x="130302" y="145288"/>
                  </a:lnTo>
                  <a:cubicBezTo>
                    <a:pt x="121412" y="151257"/>
                    <a:pt x="116840" y="153670"/>
                    <a:pt x="111887" y="155702"/>
                  </a:cubicBezTo>
                  <a:lnTo>
                    <a:pt x="101854" y="159258"/>
                  </a:lnTo>
                  <a:cubicBezTo>
                    <a:pt x="91440" y="161290"/>
                    <a:pt x="86106" y="161798"/>
                    <a:pt x="80899" y="161798"/>
                  </a:cubicBezTo>
                  <a:lnTo>
                    <a:pt x="70358" y="161290"/>
                  </a:lnTo>
                  <a:cubicBezTo>
                    <a:pt x="59944" y="159258"/>
                    <a:pt x="54864" y="157734"/>
                    <a:pt x="49911" y="155702"/>
                  </a:cubicBezTo>
                  <a:lnTo>
                    <a:pt x="40386" y="151130"/>
                  </a:lnTo>
                  <a:cubicBezTo>
                    <a:pt x="31496" y="145161"/>
                    <a:pt x="27432" y="141859"/>
                    <a:pt x="23749" y="138049"/>
                  </a:cubicBezTo>
                  <a:lnTo>
                    <a:pt x="16637" y="130175"/>
                  </a:lnTo>
                  <a:cubicBezTo>
                    <a:pt x="10668" y="121539"/>
                    <a:pt x="8255" y="116840"/>
                    <a:pt x="6223" y="111887"/>
                  </a:cubicBezTo>
                  <a:lnTo>
                    <a:pt x="2540" y="101981"/>
                  </a:lnTo>
                  <a:cubicBezTo>
                    <a:pt x="508" y="91567"/>
                    <a:pt x="0" y="86233"/>
                    <a:pt x="0" y="81026"/>
                  </a:cubicBezTo>
                  <a:lnTo>
                    <a:pt x="508" y="70485"/>
                  </a:lnTo>
                  <a:cubicBezTo>
                    <a:pt x="2540" y="59944"/>
                    <a:pt x="4191" y="54864"/>
                    <a:pt x="6223" y="50038"/>
                  </a:cubicBezTo>
                  <a:lnTo>
                    <a:pt x="10795" y="40513"/>
                  </a:lnTo>
                  <a:cubicBezTo>
                    <a:pt x="16764" y="31623"/>
                    <a:pt x="20066" y="27559"/>
                    <a:pt x="23876" y="23876"/>
                  </a:cubicBezTo>
                  <a:lnTo>
                    <a:pt x="31750" y="16764"/>
                  </a:lnTo>
                  <a:cubicBezTo>
                    <a:pt x="40386" y="10668"/>
                    <a:pt x="45085" y="8255"/>
                    <a:pt x="50038" y="6223"/>
                  </a:cubicBezTo>
                  <a:lnTo>
                    <a:pt x="59944" y="2540"/>
                  </a:lnTo>
                  <a:cubicBezTo>
                    <a:pt x="70358" y="508"/>
                    <a:pt x="75692" y="0"/>
                    <a:pt x="81026" y="0"/>
                  </a:cubicBezTo>
                  <a:lnTo>
                    <a:pt x="91567" y="508"/>
                  </a:lnTo>
                  <a:cubicBezTo>
                    <a:pt x="101981" y="2540"/>
                    <a:pt x="107061" y="4191"/>
                    <a:pt x="111887" y="6223"/>
                  </a:cubicBezTo>
                  <a:lnTo>
                    <a:pt x="121412" y="10795"/>
                  </a:lnTo>
                  <a:cubicBezTo>
                    <a:pt x="130302" y="16764"/>
                    <a:pt x="134366" y="20066"/>
                    <a:pt x="138049" y="23876"/>
                  </a:cubicBezTo>
                  <a:lnTo>
                    <a:pt x="145161" y="31750"/>
                  </a:lnTo>
                  <a:cubicBezTo>
                    <a:pt x="151130" y="40640"/>
                    <a:pt x="153543" y="45212"/>
                    <a:pt x="155575" y="50165"/>
                  </a:cubicBezTo>
                  <a:lnTo>
                    <a:pt x="159131" y="60198"/>
                  </a:lnTo>
                  <a:cubicBezTo>
                    <a:pt x="161163" y="70612"/>
                    <a:pt x="161671" y="75946"/>
                    <a:pt x="161671" y="81153"/>
                  </a:cubicBezTo>
                  <a:close/>
                </a:path>
              </a:pathLst>
            </a:custGeom>
            <a:solidFill>
              <a:srgbClr val="FFFFFF"/>
            </a:solidFill>
          </p:spPr>
        </p:sp>
      </p:grpSp>
      <p:grpSp>
        <p:nvGrpSpPr>
          <p:cNvPr name="Group 15" id="15"/>
          <p:cNvGrpSpPr>
            <a:grpSpLocks noChangeAspect="true"/>
          </p:cNvGrpSpPr>
          <p:nvPr/>
        </p:nvGrpSpPr>
        <p:grpSpPr>
          <a:xfrm rot="0">
            <a:off x="10879941" y="3923957"/>
            <a:ext cx="161925" cy="161925"/>
            <a:chOff x="0" y="0"/>
            <a:chExt cx="161925" cy="161925"/>
          </a:xfrm>
        </p:grpSpPr>
        <p:sp>
          <p:nvSpPr>
            <p:cNvPr name="Freeform 16" id="16"/>
            <p:cNvSpPr/>
            <p:nvPr/>
          </p:nvSpPr>
          <p:spPr>
            <a:xfrm flipH="false" flipV="false" rot="0">
              <a:off x="0" y="0"/>
              <a:ext cx="161925" cy="161798"/>
            </a:xfrm>
            <a:custGeom>
              <a:avLst/>
              <a:gdLst/>
              <a:ahLst/>
              <a:cxnLst/>
              <a:rect r="r" b="b" t="t" l="l"/>
              <a:pathLst>
                <a:path h="161798" w="161925">
                  <a:moveTo>
                    <a:pt x="161925" y="81026"/>
                  </a:moveTo>
                  <a:lnTo>
                    <a:pt x="161417" y="91567"/>
                  </a:lnTo>
                  <a:cubicBezTo>
                    <a:pt x="159385" y="101981"/>
                    <a:pt x="157861" y="107061"/>
                    <a:pt x="155829" y="112014"/>
                  </a:cubicBezTo>
                  <a:lnTo>
                    <a:pt x="151257" y="121539"/>
                  </a:lnTo>
                  <a:cubicBezTo>
                    <a:pt x="145288" y="130429"/>
                    <a:pt x="141986" y="134493"/>
                    <a:pt x="138176" y="138176"/>
                  </a:cubicBezTo>
                  <a:lnTo>
                    <a:pt x="130302" y="145288"/>
                  </a:lnTo>
                  <a:cubicBezTo>
                    <a:pt x="121412" y="151257"/>
                    <a:pt x="116840" y="153670"/>
                    <a:pt x="111887" y="155702"/>
                  </a:cubicBezTo>
                  <a:lnTo>
                    <a:pt x="101854" y="159258"/>
                  </a:lnTo>
                  <a:cubicBezTo>
                    <a:pt x="91440" y="161290"/>
                    <a:pt x="86106" y="161798"/>
                    <a:pt x="80899" y="161798"/>
                  </a:cubicBezTo>
                  <a:lnTo>
                    <a:pt x="70358" y="161290"/>
                  </a:lnTo>
                  <a:cubicBezTo>
                    <a:pt x="59944" y="159258"/>
                    <a:pt x="54864" y="157734"/>
                    <a:pt x="49911" y="155702"/>
                  </a:cubicBezTo>
                  <a:lnTo>
                    <a:pt x="40386" y="151130"/>
                  </a:lnTo>
                  <a:cubicBezTo>
                    <a:pt x="31496" y="145161"/>
                    <a:pt x="27432" y="141859"/>
                    <a:pt x="23749" y="138049"/>
                  </a:cubicBezTo>
                  <a:lnTo>
                    <a:pt x="16637" y="130175"/>
                  </a:lnTo>
                  <a:cubicBezTo>
                    <a:pt x="10668" y="121539"/>
                    <a:pt x="8255" y="116840"/>
                    <a:pt x="6223" y="111887"/>
                  </a:cubicBezTo>
                  <a:lnTo>
                    <a:pt x="2540" y="101981"/>
                  </a:lnTo>
                  <a:cubicBezTo>
                    <a:pt x="508" y="91567"/>
                    <a:pt x="0" y="86233"/>
                    <a:pt x="0" y="81026"/>
                  </a:cubicBezTo>
                  <a:lnTo>
                    <a:pt x="508" y="70485"/>
                  </a:lnTo>
                  <a:cubicBezTo>
                    <a:pt x="2540" y="59944"/>
                    <a:pt x="4191" y="54864"/>
                    <a:pt x="6223" y="50038"/>
                  </a:cubicBezTo>
                  <a:lnTo>
                    <a:pt x="10795" y="40513"/>
                  </a:lnTo>
                  <a:cubicBezTo>
                    <a:pt x="16764" y="31623"/>
                    <a:pt x="20066" y="27559"/>
                    <a:pt x="23876" y="23876"/>
                  </a:cubicBezTo>
                  <a:lnTo>
                    <a:pt x="31750" y="16764"/>
                  </a:lnTo>
                  <a:cubicBezTo>
                    <a:pt x="40386" y="10668"/>
                    <a:pt x="45085" y="8255"/>
                    <a:pt x="50038" y="6223"/>
                  </a:cubicBezTo>
                  <a:lnTo>
                    <a:pt x="59944" y="2540"/>
                  </a:lnTo>
                  <a:cubicBezTo>
                    <a:pt x="70358" y="508"/>
                    <a:pt x="75692" y="0"/>
                    <a:pt x="81026" y="0"/>
                  </a:cubicBezTo>
                  <a:lnTo>
                    <a:pt x="91567" y="508"/>
                  </a:lnTo>
                  <a:cubicBezTo>
                    <a:pt x="101981" y="2540"/>
                    <a:pt x="107061" y="4191"/>
                    <a:pt x="111887" y="6223"/>
                  </a:cubicBezTo>
                  <a:lnTo>
                    <a:pt x="121412" y="10795"/>
                  </a:lnTo>
                  <a:cubicBezTo>
                    <a:pt x="130302" y="16764"/>
                    <a:pt x="134366" y="20066"/>
                    <a:pt x="138049" y="23876"/>
                  </a:cubicBezTo>
                  <a:lnTo>
                    <a:pt x="145161" y="31750"/>
                  </a:lnTo>
                  <a:cubicBezTo>
                    <a:pt x="151130" y="40640"/>
                    <a:pt x="153543" y="45212"/>
                    <a:pt x="155575" y="50165"/>
                  </a:cubicBezTo>
                  <a:lnTo>
                    <a:pt x="159131" y="60198"/>
                  </a:lnTo>
                  <a:cubicBezTo>
                    <a:pt x="161163" y="70612"/>
                    <a:pt x="161671" y="75946"/>
                    <a:pt x="161671" y="81153"/>
                  </a:cubicBezTo>
                  <a:close/>
                </a:path>
              </a:pathLst>
            </a:custGeom>
            <a:solidFill>
              <a:srgbClr val="FFFFFF"/>
            </a:solidFill>
          </p:spPr>
        </p:sp>
      </p:grpSp>
      <p:grpSp>
        <p:nvGrpSpPr>
          <p:cNvPr name="Group 17" id="17"/>
          <p:cNvGrpSpPr>
            <a:grpSpLocks noChangeAspect="true"/>
          </p:cNvGrpSpPr>
          <p:nvPr/>
        </p:nvGrpSpPr>
        <p:grpSpPr>
          <a:xfrm rot="0">
            <a:off x="10879941" y="4581182"/>
            <a:ext cx="161925" cy="161925"/>
            <a:chOff x="0" y="0"/>
            <a:chExt cx="161925" cy="161925"/>
          </a:xfrm>
        </p:grpSpPr>
        <p:sp>
          <p:nvSpPr>
            <p:cNvPr name="Freeform 18" id="18"/>
            <p:cNvSpPr/>
            <p:nvPr/>
          </p:nvSpPr>
          <p:spPr>
            <a:xfrm flipH="false" flipV="false" rot="0">
              <a:off x="0" y="0"/>
              <a:ext cx="161925" cy="161798"/>
            </a:xfrm>
            <a:custGeom>
              <a:avLst/>
              <a:gdLst/>
              <a:ahLst/>
              <a:cxnLst/>
              <a:rect r="r" b="b" t="t" l="l"/>
              <a:pathLst>
                <a:path h="161798" w="161925">
                  <a:moveTo>
                    <a:pt x="161925" y="81026"/>
                  </a:moveTo>
                  <a:lnTo>
                    <a:pt x="161417" y="91567"/>
                  </a:lnTo>
                  <a:cubicBezTo>
                    <a:pt x="159385" y="101981"/>
                    <a:pt x="157861" y="107061"/>
                    <a:pt x="155829" y="112014"/>
                  </a:cubicBezTo>
                  <a:lnTo>
                    <a:pt x="151257" y="121539"/>
                  </a:lnTo>
                  <a:cubicBezTo>
                    <a:pt x="145288" y="130429"/>
                    <a:pt x="141986" y="134493"/>
                    <a:pt x="138176" y="138176"/>
                  </a:cubicBezTo>
                  <a:lnTo>
                    <a:pt x="130302" y="145288"/>
                  </a:lnTo>
                  <a:cubicBezTo>
                    <a:pt x="121412" y="151257"/>
                    <a:pt x="116840" y="153670"/>
                    <a:pt x="111887" y="155702"/>
                  </a:cubicBezTo>
                  <a:lnTo>
                    <a:pt x="101854" y="159258"/>
                  </a:lnTo>
                  <a:cubicBezTo>
                    <a:pt x="91440" y="161290"/>
                    <a:pt x="86106" y="161798"/>
                    <a:pt x="80899" y="161798"/>
                  </a:cubicBezTo>
                  <a:lnTo>
                    <a:pt x="70358" y="161290"/>
                  </a:lnTo>
                  <a:cubicBezTo>
                    <a:pt x="59944" y="159258"/>
                    <a:pt x="54864" y="157734"/>
                    <a:pt x="49911" y="155702"/>
                  </a:cubicBezTo>
                  <a:lnTo>
                    <a:pt x="40386" y="151130"/>
                  </a:lnTo>
                  <a:cubicBezTo>
                    <a:pt x="31496" y="145161"/>
                    <a:pt x="27432" y="141859"/>
                    <a:pt x="23749" y="138049"/>
                  </a:cubicBezTo>
                  <a:lnTo>
                    <a:pt x="16637" y="130175"/>
                  </a:lnTo>
                  <a:cubicBezTo>
                    <a:pt x="10668" y="121539"/>
                    <a:pt x="8255" y="116840"/>
                    <a:pt x="6223" y="111887"/>
                  </a:cubicBezTo>
                  <a:lnTo>
                    <a:pt x="2540" y="101981"/>
                  </a:lnTo>
                  <a:cubicBezTo>
                    <a:pt x="508" y="91567"/>
                    <a:pt x="0" y="86233"/>
                    <a:pt x="0" y="81026"/>
                  </a:cubicBezTo>
                  <a:lnTo>
                    <a:pt x="508" y="70485"/>
                  </a:lnTo>
                  <a:cubicBezTo>
                    <a:pt x="2540" y="59944"/>
                    <a:pt x="4191" y="54864"/>
                    <a:pt x="6223" y="50038"/>
                  </a:cubicBezTo>
                  <a:lnTo>
                    <a:pt x="10795" y="40513"/>
                  </a:lnTo>
                  <a:cubicBezTo>
                    <a:pt x="16764" y="31623"/>
                    <a:pt x="20066" y="27559"/>
                    <a:pt x="23876" y="23876"/>
                  </a:cubicBezTo>
                  <a:lnTo>
                    <a:pt x="31750" y="16764"/>
                  </a:lnTo>
                  <a:cubicBezTo>
                    <a:pt x="40386" y="10668"/>
                    <a:pt x="45085" y="8255"/>
                    <a:pt x="50038" y="6223"/>
                  </a:cubicBezTo>
                  <a:lnTo>
                    <a:pt x="59944" y="2540"/>
                  </a:lnTo>
                  <a:cubicBezTo>
                    <a:pt x="70358" y="508"/>
                    <a:pt x="75692" y="0"/>
                    <a:pt x="81026" y="0"/>
                  </a:cubicBezTo>
                  <a:lnTo>
                    <a:pt x="91567" y="508"/>
                  </a:lnTo>
                  <a:cubicBezTo>
                    <a:pt x="101981" y="2540"/>
                    <a:pt x="107061" y="4191"/>
                    <a:pt x="111887" y="6223"/>
                  </a:cubicBezTo>
                  <a:lnTo>
                    <a:pt x="121412" y="10795"/>
                  </a:lnTo>
                  <a:cubicBezTo>
                    <a:pt x="130302" y="16764"/>
                    <a:pt x="134366" y="20066"/>
                    <a:pt x="138049" y="23876"/>
                  </a:cubicBezTo>
                  <a:lnTo>
                    <a:pt x="145161" y="31750"/>
                  </a:lnTo>
                  <a:cubicBezTo>
                    <a:pt x="151130" y="40640"/>
                    <a:pt x="153543" y="45212"/>
                    <a:pt x="155575" y="50165"/>
                  </a:cubicBezTo>
                  <a:lnTo>
                    <a:pt x="159131" y="60198"/>
                  </a:lnTo>
                  <a:cubicBezTo>
                    <a:pt x="161163" y="70612"/>
                    <a:pt x="161671" y="75946"/>
                    <a:pt x="161671" y="81153"/>
                  </a:cubicBezTo>
                  <a:close/>
                </a:path>
              </a:pathLst>
            </a:custGeom>
            <a:solidFill>
              <a:srgbClr val="FFFFFF"/>
            </a:solidFill>
          </p:spPr>
        </p:sp>
      </p:grpSp>
      <p:grpSp>
        <p:nvGrpSpPr>
          <p:cNvPr name="Group 19" id="19"/>
          <p:cNvGrpSpPr>
            <a:grpSpLocks noChangeAspect="true"/>
          </p:cNvGrpSpPr>
          <p:nvPr/>
        </p:nvGrpSpPr>
        <p:grpSpPr>
          <a:xfrm rot="0">
            <a:off x="10879941" y="5238407"/>
            <a:ext cx="161925" cy="161925"/>
            <a:chOff x="0" y="0"/>
            <a:chExt cx="161925" cy="161925"/>
          </a:xfrm>
        </p:grpSpPr>
        <p:sp>
          <p:nvSpPr>
            <p:cNvPr name="Freeform 20" id="20"/>
            <p:cNvSpPr/>
            <p:nvPr/>
          </p:nvSpPr>
          <p:spPr>
            <a:xfrm flipH="false" flipV="false" rot="0">
              <a:off x="0" y="0"/>
              <a:ext cx="161925" cy="161798"/>
            </a:xfrm>
            <a:custGeom>
              <a:avLst/>
              <a:gdLst/>
              <a:ahLst/>
              <a:cxnLst/>
              <a:rect r="r" b="b" t="t" l="l"/>
              <a:pathLst>
                <a:path h="161798" w="161925">
                  <a:moveTo>
                    <a:pt x="161925" y="81026"/>
                  </a:moveTo>
                  <a:lnTo>
                    <a:pt x="161417" y="91567"/>
                  </a:lnTo>
                  <a:cubicBezTo>
                    <a:pt x="159385" y="101981"/>
                    <a:pt x="157861" y="107061"/>
                    <a:pt x="155829" y="112014"/>
                  </a:cubicBezTo>
                  <a:lnTo>
                    <a:pt x="151257" y="121539"/>
                  </a:lnTo>
                  <a:cubicBezTo>
                    <a:pt x="145288" y="130429"/>
                    <a:pt x="141986" y="134493"/>
                    <a:pt x="138176" y="138176"/>
                  </a:cubicBezTo>
                  <a:lnTo>
                    <a:pt x="130302" y="145288"/>
                  </a:lnTo>
                  <a:cubicBezTo>
                    <a:pt x="121412" y="151257"/>
                    <a:pt x="116840" y="153670"/>
                    <a:pt x="111887" y="155702"/>
                  </a:cubicBezTo>
                  <a:lnTo>
                    <a:pt x="101854" y="159258"/>
                  </a:lnTo>
                  <a:cubicBezTo>
                    <a:pt x="91440" y="161290"/>
                    <a:pt x="86106" y="161798"/>
                    <a:pt x="80899" y="161798"/>
                  </a:cubicBezTo>
                  <a:lnTo>
                    <a:pt x="70358" y="161290"/>
                  </a:lnTo>
                  <a:cubicBezTo>
                    <a:pt x="59944" y="159258"/>
                    <a:pt x="54864" y="157734"/>
                    <a:pt x="49911" y="155702"/>
                  </a:cubicBezTo>
                  <a:lnTo>
                    <a:pt x="40386" y="151130"/>
                  </a:lnTo>
                  <a:cubicBezTo>
                    <a:pt x="31496" y="145161"/>
                    <a:pt x="27432" y="141859"/>
                    <a:pt x="23749" y="138049"/>
                  </a:cubicBezTo>
                  <a:lnTo>
                    <a:pt x="16637" y="130175"/>
                  </a:lnTo>
                  <a:cubicBezTo>
                    <a:pt x="10668" y="121539"/>
                    <a:pt x="8255" y="116840"/>
                    <a:pt x="6223" y="111887"/>
                  </a:cubicBezTo>
                  <a:lnTo>
                    <a:pt x="2540" y="101981"/>
                  </a:lnTo>
                  <a:cubicBezTo>
                    <a:pt x="508" y="91567"/>
                    <a:pt x="0" y="86233"/>
                    <a:pt x="0" y="81026"/>
                  </a:cubicBezTo>
                  <a:lnTo>
                    <a:pt x="508" y="70485"/>
                  </a:lnTo>
                  <a:cubicBezTo>
                    <a:pt x="2540" y="59944"/>
                    <a:pt x="4191" y="54864"/>
                    <a:pt x="6223" y="50038"/>
                  </a:cubicBezTo>
                  <a:lnTo>
                    <a:pt x="10795" y="40513"/>
                  </a:lnTo>
                  <a:cubicBezTo>
                    <a:pt x="16764" y="31623"/>
                    <a:pt x="20066" y="27559"/>
                    <a:pt x="23876" y="23876"/>
                  </a:cubicBezTo>
                  <a:lnTo>
                    <a:pt x="31750" y="16764"/>
                  </a:lnTo>
                  <a:cubicBezTo>
                    <a:pt x="40386" y="10668"/>
                    <a:pt x="45085" y="8255"/>
                    <a:pt x="50038" y="6223"/>
                  </a:cubicBezTo>
                  <a:lnTo>
                    <a:pt x="59944" y="2540"/>
                  </a:lnTo>
                  <a:cubicBezTo>
                    <a:pt x="70358" y="508"/>
                    <a:pt x="75692" y="0"/>
                    <a:pt x="81026" y="0"/>
                  </a:cubicBezTo>
                  <a:lnTo>
                    <a:pt x="91567" y="508"/>
                  </a:lnTo>
                  <a:cubicBezTo>
                    <a:pt x="101981" y="2540"/>
                    <a:pt x="107061" y="4191"/>
                    <a:pt x="111887" y="6223"/>
                  </a:cubicBezTo>
                  <a:lnTo>
                    <a:pt x="121412" y="10795"/>
                  </a:lnTo>
                  <a:cubicBezTo>
                    <a:pt x="130302" y="16764"/>
                    <a:pt x="134366" y="20066"/>
                    <a:pt x="138049" y="23876"/>
                  </a:cubicBezTo>
                  <a:lnTo>
                    <a:pt x="145161" y="31750"/>
                  </a:lnTo>
                  <a:cubicBezTo>
                    <a:pt x="151130" y="40640"/>
                    <a:pt x="153543" y="45212"/>
                    <a:pt x="155575" y="50165"/>
                  </a:cubicBezTo>
                  <a:lnTo>
                    <a:pt x="159131" y="60198"/>
                  </a:lnTo>
                  <a:cubicBezTo>
                    <a:pt x="161163" y="70612"/>
                    <a:pt x="161671" y="75946"/>
                    <a:pt x="161671" y="81153"/>
                  </a:cubicBezTo>
                  <a:close/>
                </a:path>
              </a:pathLst>
            </a:custGeom>
            <a:solidFill>
              <a:srgbClr val="FFFFFF"/>
            </a:solidFill>
          </p:spPr>
        </p:sp>
      </p:grpSp>
      <p:grpSp>
        <p:nvGrpSpPr>
          <p:cNvPr name="Group 21" id="21"/>
          <p:cNvGrpSpPr>
            <a:grpSpLocks noChangeAspect="true"/>
          </p:cNvGrpSpPr>
          <p:nvPr/>
        </p:nvGrpSpPr>
        <p:grpSpPr>
          <a:xfrm rot="0">
            <a:off x="10879941" y="6552857"/>
            <a:ext cx="161925" cy="161925"/>
            <a:chOff x="0" y="0"/>
            <a:chExt cx="161925" cy="161925"/>
          </a:xfrm>
        </p:grpSpPr>
        <p:sp>
          <p:nvSpPr>
            <p:cNvPr name="Freeform 22" id="22"/>
            <p:cNvSpPr/>
            <p:nvPr/>
          </p:nvSpPr>
          <p:spPr>
            <a:xfrm flipH="false" flipV="false" rot="0">
              <a:off x="0" y="0"/>
              <a:ext cx="161925" cy="161798"/>
            </a:xfrm>
            <a:custGeom>
              <a:avLst/>
              <a:gdLst/>
              <a:ahLst/>
              <a:cxnLst/>
              <a:rect r="r" b="b" t="t" l="l"/>
              <a:pathLst>
                <a:path h="161798" w="161925">
                  <a:moveTo>
                    <a:pt x="161925" y="81026"/>
                  </a:moveTo>
                  <a:lnTo>
                    <a:pt x="161417" y="91567"/>
                  </a:lnTo>
                  <a:cubicBezTo>
                    <a:pt x="159385" y="101981"/>
                    <a:pt x="157861" y="107061"/>
                    <a:pt x="155829" y="112014"/>
                  </a:cubicBezTo>
                  <a:lnTo>
                    <a:pt x="151257" y="121539"/>
                  </a:lnTo>
                  <a:cubicBezTo>
                    <a:pt x="145288" y="130429"/>
                    <a:pt x="141986" y="134493"/>
                    <a:pt x="138176" y="138176"/>
                  </a:cubicBezTo>
                  <a:lnTo>
                    <a:pt x="130302" y="145288"/>
                  </a:lnTo>
                  <a:cubicBezTo>
                    <a:pt x="121412" y="151257"/>
                    <a:pt x="116840" y="153670"/>
                    <a:pt x="111887" y="155702"/>
                  </a:cubicBezTo>
                  <a:lnTo>
                    <a:pt x="101854" y="159258"/>
                  </a:lnTo>
                  <a:cubicBezTo>
                    <a:pt x="91440" y="161290"/>
                    <a:pt x="86106" y="161798"/>
                    <a:pt x="80899" y="161798"/>
                  </a:cubicBezTo>
                  <a:lnTo>
                    <a:pt x="70358" y="161290"/>
                  </a:lnTo>
                  <a:cubicBezTo>
                    <a:pt x="59944" y="159258"/>
                    <a:pt x="54864" y="157734"/>
                    <a:pt x="49911" y="155702"/>
                  </a:cubicBezTo>
                  <a:lnTo>
                    <a:pt x="40386" y="151130"/>
                  </a:lnTo>
                  <a:cubicBezTo>
                    <a:pt x="31496" y="145161"/>
                    <a:pt x="27432" y="141859"/>
                    <a:pt x="23749" y="138049"/>
                  </a:cubicBezTo>
                  <a:lnTo>
                    <a:pt x="16637" y="130175"/>
                  </a:lnTo>
                  <a:cubicBezTo>
                    <a:pt x="10668" y="121539"/>
                    <a:pt x="8255" y="116840"/>
                    <a:pt x="6223" y="111887"/>
                  </a:cubicBezTo>
                  <a:lnTo>
                    <a:pt x="2540" y="101981"/>
                  </a:lnTo>
                  <a:cubicBezTo>
                    <a:pt x="508" y="91567"/>
                    <a:pt x="0" y="86233"/>
                    <a:pt x="0" y="81026"/>
                  </a:cubicBezTo>
                  <a:lnTo>
                    <a:pt x="508" y="70485"/>
                  </a:lnTo>
                  <a:cubicBezTo>
                    <a:pt x="2540" y="59944"/>
                    <a:pt x="4191" y="54864"/>
                    <a:pt x="6223" y="50038"/>
                  </a:cubicBezTo>
                  <a:lnTo>
                    <a:pt x="10795" y="40513"/>
                  </a:lnTo>
                  <a:cubicBezTo>
                    <a:pt x="16764" y="31623"/>
                    <a:pt x="20066" y="27559"/>
                    <a:pt x="23876" y="23876"/>
                  </a:cubicBezTo>
                  <a:lnTo>
                    <a:pt x="31750" y="16764"/>
                  </a:lnTo>
                  <a:cubicBezTo>
                    <a:pt x="40386" y="10668"/>
                    <a:pt x="45085" y="8255"/>
                    <a:pt x="50038" y="6223"/>
                  </a:cubicBezTo>
                  <a:lnTo>
                    <a:pt x="59944" y="2540"/>
                  </a:lnTo>
                  <a:cubicBezTo>
                    <a:pt x="70358" y="508"/>
                    <a:pt x="75692" y="0"/>
                    <a:pt x="81026" y="0"/>
                  </a:cubicBezTo>
                  <a:lnTo>
                    <a:pt x="91567" y="508"/>
                  </a:lnTo>
                  <a:cubicBezTo>
                    <a:pt x="101981" y="2540"/>
                    <a:pt x="107061" y="4191"/>
                    <a:pt x="111887" y="6223"/>
                  </a:cubicBezTo>
                  <a:lnTo>
                    <a:pt x="121412" y="10795"/>
                  </a:lnTo>
                  <a:cubicBezTo>
                    <a:pt x="130302" y="16764"/>
                    <a:pt x="134366" y="20066"/>
                    <a:pt x="138049" y="23876"/>
                  </a:cubicBezTo>
                  <a:lnTo>
                    <a:pt x="145161" y="31750"/>
                  </a:lnTo>
                  <a:cubicBezTo>
                    <a:pt x="151130" y="40640"/>
                    <a:pt x="153543" y="45212"/>
                    <a:pt x="155575" y="50165"/>
                  </a:cubicBezTo>
                  <a:lnTo>
                    <a:pt x="159131" y="60198"/>
                  </a:lnTo>
                  <a:cubicBezTo>
                    <a:pt x="161163" y="70612"/>
                    <a:pt x="161671" y="75946"/>
                    <a:pt x="161671" y="81153"/>
                  </a:cubicBezTo>
                  <a:close/>
                </a:path>
              </a:pathLst>
            </a:custGeom>
            <a:solidFill>
              <a:srgbClr val="FFFFFF"/>
            </a:solidFill>
          </p:spPr>
        </p:sp>
      </p:grpSp>
      <p:sp>
        <p:nvSpPr>
          <p:cNvPr name="TextBox 23" id="23"/>
          <p:cNvSpPr txBox="true"/>
          <p:nvPr/>
        </p:nvSpPr>
        <p:spPr>
          <a:xfrm rot="0">
            <a:off x="10864110" y="1310573"/>
            <a:ext cx="5272059" cy="1654131"/>
          </a:xfrm>
          <a:prstGeom prst="rect">
            <a:avLst/>
          </a:prstGeom>
        </p:spPr>
        <p:txBody>
          <a:bodyPr anchor="t" rtlCol="false" tIns="0" lIns="0" bIns="0" rIns="0">
            <a:spAutoFit/>
          </a:bodyPr>
          <a:lstStyle/>
          <a:p>
            <a:pPr algn="l">
              <a:lnSpc>
                <a:spcPts val="12319"/>
              </a:lnSpc>
            </a:pPr>
            <a:r>
              <a:rPr lang="en-US" sz="8799">
                <a:solidFill>
                  <a:srgbClr val="D39918"/>
                </a:solidFill>
                <a:latin typeface="Poppins Ultra-Bold"/>
              </a:rPr>
              <a:t>BENEFITS</a:t>
            </a:r>
          </a:p>
        </p:txBody>
      </p:sp>
      <p:sp>
        <p:nvSpPr>
          <p:cNvPr name="TextBox 24" id="24"/>
          <p:cNvSpPr txBox="true"/>
          <p:nvPr/>
        </p:nvSpPr>
        <p:spPr>
          <a:xfrm rot="0">
            <a:off x="11268675" y="3062449"/>
            <a:ext cx="5573097" cy="3987403"/>
          </a:xfrm>
          <a:prstGeom prst="rect">
            <a:avLst/>
          </a:prstGeom>
        </p:spPr>
        <p:txBody>
          <a:bodyPr anchor="t" rtlCol="false" tIns="0" lIns="0" bIns="0" rIns="0">
            <a:spAutoFit/>
          </a:bodyPr>
          <a:lstStyle/>
          <a:p>
            <a:pPr algn="l">
              <a:lnSpc>
                <a:spcPts val="5176"/>
              </a:lnSpc>
            </a:pPr>
            <a:r>
              <a:rPr lang="en-US" sz="3697">
                <a:solidFill>
                  <a:srgbClr val="FFFFFF"/>
                </a:solidFill>
                <a:latin typeface="Poppins Bold"/>
              </a:rPr>
              <a:t> Cost Savings </a:t>
            </a:r>
            <a:r>
              <a:rPr lang="en-US" sz="3697">
                <a:solidFill>
                  <a:srgbClr val="FFFFFF"/>
                </a:solidFill>
                <a:latin typeface="Poppins"/>
              </a:rPr>
              <a:t> </a:t>
            </a:r>
            <a:r>
              <a:rPr lang="en-US" sz="3697">
                <a:solidFill>
                  <a:srgbClr val="FFFFFF"/>
                </a:solidFill>
                <a:latin typeface="Poppins Bold"/>
              </a:rPr>
              <a:t>Improved Security </a:t>
            </a:r>
            <a:r>
              <a:rPr lang="en-US" sz="3697">
                <a:solidFill>
                  <a:srgbClr val="FFFFFF"/>
                </a:solidFill>
                <a:latin typeface="Poppins"/>
              </a:rPr>
              <a:t> </a:t>
            </a:r>
            <a:r>
              <a:rPr lang="en-US" sz="3697">
                <a:solidFill>
                  <a:srgbClr val="FFFFFF"/>
                </a:solidFill>
                <a:latin typeface="Poppins Bold"/>
              </a:rPr>
              <a:t>Customer Trust  Regulatory Compliance </a:t>
            </a:r>
            <a:r>
              <a:rPr lang="en-US" sz="3697">
                <a:solidFill>
                  <a:srgbClr val="FFFFFF"/>
                </a:solidFill>
                <a:latin typeface="Poppins"/>
              </a:rPr>
              <a:t> </a:t>
            </a:r>
            <a:r>
              <a:rPr lang="en-US" sz="3697">
                <a:solidFill>
                  <a:srgbClr val="FFFFFF"/>
                </a:solidFill>
                <a:latin typeface="Poppins Bold"/>
              </a:rPr>
              <a:t>Operational Efficiency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342900"/>
            <a:ext cx="18288000" cy="10972800"/>
          </a:xfrm>
          <a:custGeom>
            <a:avLst/>
            <a:gdLst/>
            <a:ahLst/>
            <a:cxnLst/>
            <a:rect r="r" b="b" t="t" l="l"/>
            <a:pathLst>
              <a:path h="10972800" w="18288000">
                <a:moveTo>
                  <a:pt x="0" y="0"/>
                </a:moveTo>
                <a:lnTo>
                  <a:pt x="18288000" y="0"/>
                </a:lnTo>
                <a:lnTo>
                  <a:pt x="18288000" y="10972800"/>
                </a:lnTo>
                <a:lnTo>
                  <a:pt x="0" y="10972800"/>
                </a:lnTo>
                <a:lnTo>
                  <a:pt x="0" y="0"/>
                </a:lnTo>
                <a:close/>
              </a:path>
            </a:pathLst>
          </a:custGeom>
          <a:blipFill>
            <a:blip r:embed="rId2">
              <a:alphaModFix amt="13000"/>
            </a:blip>
            <a:stretch>
              <a:fillRect l="0" t="0" r="0" b="0"/>
            </a:stretch>
          </a:blipFill>
        </p:spPr>
      </p:sp>
      <p:grpSp>
        <p:nvGrpSpPr>
          <p:cNvPr name="Group 3" id="3"/>
          <p:cNvGrpSpPr>
            <a:grpSpLocks noChangeAspect="true"/>
          </p:cNvGrpSpPr>
          <p:nvPr/>
        </p:nvGrpSpPr>
        <p:grpSpPr>
          <a:xfrm rot="0">
            <a:off x="9227572" y="1246318"/>
            <a:ext cx="8260947" cy="8261347"/>
            <a:chOff x="0" y="0"/>
            <a:chExt cx="8260944" cy="8261350"/>
          </a:xfrm>
        </p:grpSpPr>
        <p:sp>
          <p:nvSpPr>
            <p:cNvPr name="Freeform 4" id="4"/>
            <p:cNvSpPr/>
            <p:nvPr/>
          </p:nvSpPr>
          <p:spPr>
            <a:xfrm flipH="false" flipV="false" rot="0">
              <a:off x="127381" y="127762"/>
              <a:ext cx="8008112" cy="8007349"/>
            </a:xfrm>
            <a:custGeom>
              <a:avLst/>
              <a:gdLst/>
              <a:ahLst/>
              <a:cxnLst/>
              <a:rect r="r" b="b" t="t" l="l"/>
              <a:pathLst>
                <a:path h="8007349" w="8008112">
                  <a:moveTo>
                    <a:pt x="6510147" y="705866"/>
                  </a:moveTo>
                  <a:lnTo>
                    <a:pt x="5876798" y="72390"/>
                  </a:lnTo>
                  <a:lnTo>
                    <a:pt x="5356098" y="72390"/>
                  </a:lnTo>
                  <a:lnTo>
                    <a:pt x="5283708" y="0"/>
                  </a:lnTo>
                  <a:lnTo>
                    <a:pt x="3223768" y="0"/>
                  </a:lnTo>
                  <a:lnTo>
                    <a:pt x="2622804" y="587121"/>
                  </a:lnTo>
                  <a:lnTo>
                    <a:pt x="1008507" y="587121"/>
                  </a:lnTo>
                  <a:lnTo>
                    <a:pt x="511429" y="1096899"/>
                  </a:lnTo>
                  <a:lnTo>
                    <a:pt x="511429" y="4931283"/>
                  </a:lnTo>
                  <a:lnTo>
                    <a:pt x="0" y="5442331"/>
                  </a:lnTo>
                  <a:lnTo>
                    <a:pt x="0" y="7000875"/>
                  </a:lnTo>
                  <a:lnTo>
                    <a:pt x="275844" y="7276719"/>
                  </a:lnTo>
                  <a:lnTo>
                    <a:pt x="1061085" y="7276719"/>
                  </a:lnTo>
                  <a:lnTo>
                    <a:pt x="1792224" y="8007349"/>
                  </a:lnTo>
                  <a:lnTo>
                    <a:pt x="4537964" y="8007349"/>
                  </a:lnTo>
                  <a:lnTo>
                    <a:pt x="5146167" y="7369428"/>
                  </a:lnTo>
                  <a:lnTo>
                    <a:pt x="5924423" y="7369428"/>
                  </a:lnTo>
                  <a:lnTo>
                    <a:pt x="6103874" y="7548880"/>
                  </a:lnTo>
                  <a:lnTo>
                    <a:pt x="7453630" y="7548880"/>
                  </a:lnTo>
                  <a:lnTo>
                    <a:pt x="7899908" y="7102601"/>
                  </a:lnTo>
                  <a:lnTo>
                    <a:pt x="7899908" y="6905244"/>
                  </a:lnTo>
                  <a:lnTo>
                    <a:pt x="7990205" y="6814948"/>
                  </a:lnTo>
                  <a:lnTo>
                    <a:pt x="8008112" y="922275"/>
                  </a:lnTo>
                  <a:lnTo>
                    <a:pt x="7782305" y="704978"/>
                  </a:lnTo>
                  <a:lnTo>
                    <a:pt x="6510146" y="705740"/>
                  </a:lnTo>
                  <a:close/>
                  <a:moveTo>
                    <a:pt x="2923921" y="7888605"/>
                  </a:moveTo>
                  <a:lnTo>
                    <a:pt x="3423920" y="7388606"/>
                  </a:lnTo>
                  <a:lnTo>
                    <a:pt x="4046728" y="7387844"/>
                  </a:lnTo>
                  <a:lnTo>
                    <a:pt x="3545459" y="7888605"/>
                  </a:lnTo>
                  <a:lnTo>
                    <a:pt x="2923921" y="7888605"/>
                  </a:lnTo>
                  <a:close/>
                  <a:moveTo>
                    <a:pt x="4400677" y="7888605"/>
                  </a:moveTo>
                  <a:lnTo>
                    <a:pt x="3778631" y="7888605"/>
                  </a:lnTo>
                  <a:lnTo>
                    <a:pt x="4278630" y="7388606"/>
                  </a:lnTo>
                  <a:lnTo>
                    <a:pt x="4901438" y="7387844"/>
                  </a:lnTo>
                  <a:lnTo>
                    <a:pt x="4400677" y="7888605"/>
                  </a:lnTo>
                  <a:close/>
                </a:path>
              </a:pathLst>
            </a:custGeom>
            <a:solidFill>
              <a:srgbClr val="E9E9E9"/>
            </a:solidFill>
          </p:spPr>
        </p:sp>
        <p:sp>
          <p:nvSpPr>
            <p:cNvPr name="Freeform 5" id="5"/>
            <p:cNvSpPr/>
            <p:nvPr/>
          </p:nvSpPr>
          <p:spPr>
            <a:xfrm flipH="false" flipV="false" rot="0">
              <a:off x="63500" y="63500"/>
              <a:ext cx="8133968" cy="8134349"/>
            </a:xfrm>
            <a:custGeom>
              <a:avLst/>
              <a:gdLst/>
              <a:ahLst/>
              <a:cxnLst/>
              <a:rect r="r" b="b" t="t" l="l"/>
              <a:pathLst>
                <a:path h="8134349" w="8133968">
                  <a:moveTo>
                    <a:pt x="5347462" y="64643"/>
                  </a:moveTo>
                  <a:lnTo>
                    <a:pt x="5419852" y="137033"/>
                  </a:lnTo>
                  <a:lnTo>
                    <a:pt x="5940552" y="137033"/>
                  </a:lnTo>
                  <a:lnTo>
                    <a:pt x="6574028" y="770509"/>
                  </a:lnTo>
                  <a:lnTo>
                    <a:pt x="7846187" y="770509"/>
                  </a:lnTo>
                  <a:lnTo>
                    <a:pt x="8071993" y="987806"/>
                  </a:lnTo>
                  <a:lnTo>
                    <a:pt x="8054087" y="6879971"/>
                  </a:lnTo>
                  <a:lnTo>
                    <a:pt x="7963790" y="6970268"/>
                  </a:lnTo>
                  <a:lnTo>
                    <a:pt x="7963790" y="7167625"/>
                  </a:lnTo>
                  <a:lnTo>
                    <a:pt x="7517512" y="7613903"/>
                  </a:lnTo>
                  <a:lnTo>
                    <a:pt x="6167628" y="7613903"/>
                  </a:lnTo>
                  <a:lnTo>
                    <a:pt x="5988177" y="7434580"/>
                  </a:lnTo>
                  <a:lnTo>
                    <a:pt x="5209921" y="7434580"/>
                  </a:lnTo>
                  <a:lnTo>
                    <a:pt x="4601718" y="8072501"/>
                  </a:lnTo>
                  <a:lnTo>
                    <a:pt x="1856359" y="8072501"/>
                  </a:lnTo>
                  <a:lnTo>
                    <a:pt x="1125347" y="7341743"/>
                  </a:lnTo>
                  <a:lnTo>
                    <a:pt x="339725" y="7341743"/>
                  </a:lnTo>
                  <a:lnTo>
                    <a:pt x="63881" y="7065899"/>
                  </a:lnTo>
                  <a:lnTo>
                    <a:pt x="63881" y="5507355"/>
                  </a:lnTo>
                  <a:lnTo>
                    <a:pt x="575310" y="4996307"/>
                  </a:lnTo>
                  <a:lnTo>
                    <a:pt x="575310" y="1161542"/>
                  </a:lnTo>
                  <a:lnTo>
                    <a:pt x="1072388" y="651764"/>
                  </a:lnTo>
                  <a:lnTo>
                    <a:pt x="2686685" y="651764"/>
                  </a:lnTo>
                  <a:lnTo>
                    <a:pt x="3287522" y="64643"/>
                  </a:lnTo>
                  <a:close/>
                  <a:moveTo>
                    <a:pt x="3261233" y="0"/>
                  </a:moveTo>
                  <a:lnTo>
                    <a:pt x="2790063" y="460502"/>
                  </a:lnTo>
                  <a:lnTo>
                    <a:pt x="534543" y="460502"/>
                  </a:lnTo>
                  <a:lnTo>
                    <a:pt x="219329" y="775843"/>
                  </a:lnTo>
                  <a:lnTo>
                    <a:pt x="219329" y="5260848"/>
                  </a:lnTo>
                  <a:lnTo>
                    <a:pt x="0" y="5480050"/>
                  </a:lnTo>
                  <a:lnTo>
                    <a:pt x="0" y="7091934"/>
                  </a:lnTo>
                  <a:lnTo>
                    <a:pt x="313690" y="7405243"/>
                  </a:lnTo>
                  <a:lnTo>
                    <a:pt x="1098804" y="7405243"/>
                  </a:lnTo>
                  <a:lnTo>
                    <a:pt x="1828292" y="8134349"/>
                  </a:lnTo>
                  <a:lnTo>
                    <a:pt x="4631182" y="8134349"/>
                  </a:lnTo>
                  <a:lnTo>
                    <a:pt x="5237861" y="7497952"/>
                  </a:lnTo>
                  <a:lnTo>
                    <a:pt x="5961633" y="7497952"/>
                  </a:lnTo>
                  <a:lnTo>
                    <a:pt x="6275324" y="7811643"/>
                  </a:lnTo>
                  <a:lnTo>
                    <a:pt x="7522336" y="7811643"/>
                  </a:lnTo>
                  <a:lnTo>
                    <a:pt x="8117585" y="7216901"/>
                  </a:lnTo>
                  <a:lnTo>
                    <a:pt x="8133968" y="1755012"/>
                  </a:lnTo>
                  <a:lnTo>
                    <a:pt x="8133968" y="957072"/>
                  </a:lnTo>
                  <a:lnTo>
                    <a:pt x="8133968" y="957072"/>
                  </a:lnTo>
                  <a:cubicBezTo>
                    <a:pt x="8101583" y="925830"/>
                    <a:pt x="7749031" y="586740"/>
                    <a:pt x="7749031" y="586740"/>
                  </a:cubicBezTo>
                  <a:lnTo>
                    <a:pt x="6786498" y="587121"/>
                  </a:lnTo>
                  <a:lnTo>
                    <a:pt x="6212332" y="0"/>
                  </a:lnTo>
                  <a:close/>
                </a:path>
              </a:pathLst>
            </a:custGeom>
            <a:solidFill>
              <a:srgbClr val="E9E9E9"/>
            </a:solidFill>
          </p:spPr>
        </p:sp>
        <p:sp>
          <p:nvSpPr>
            <p:cNvPr name="Freeform 6" id="6"/>
            <p:cNvSpPr/>
            <p:nvPr/>
          </p:nvSpPr>
          <p:spPr>
            <a:xfrm flipH="false" flipV="false" rot="0">
              <a:off x="3905631" y="7515606"/>
              <a:ext cx="1123315" cy="500761"/>
            </a:xfrm>
            <a:custGeom>
              <a:avLst/>
              <a:gdLst/>
              <a:ahLst/>
              <a:cxnLst/>
              <a:rect r="r" b="b" t="t" l="l"/>
              <a:pathLst>
                <a:path h="500761" w="1123315">
                  <a:moveTo>
                    <a:pt x="0" y="500761"/>
                  </a:moveTo>
                  <a:lnTo>
                    <a:pt x="622046" y="500761"/>
                  </a:lnTo>
                  <a:lnTo>
                    <a:pt x="1123315" y="0"/>
                  </a:lnTo>
                  <a:lnTo>
                    <a:pt x="500507" y="762"/>
                  </a:lnTo>
                  <a:lnTo>
                    <a:pt x="127" y="500761"/>
                  </a:lnTo>
                  <a:close/>
                </a:path>
              </a:pathLst>
            </a:custGeom>
            <a:solidFill>
              <a:srgbClr val="E9E9E9"/>
            </a:solidFill>
          </p:spPr>
        </p:sp>
        <p:sp>
          <p:nvSpPr>
            <p:cNvPr name="Freeform 7" id="7"/>
            <p:cNvSpPr/>
            <p:nvPr/>
          </p:nvSpPr>
          <p:spPr>
            <a:xfrm flipH="false" flipV="false" rot="0">
              <a:off x="3051302" y="7515606"/>
              <a:ext cx="1122807" cy="500761"/>
            </a:xfrm>
            <a:custGeom>
              <a:avLst/>
              <a:gdLst/>
              <a:ahLst/>
              <a:cxnLst/>
              <a:rect r="r" b="b" t="t" l="l"/>
              <a:pathLst>
                <a:path h="500761" w="1122807">
                  <a:moveTo>
                    <a:pt x="499999" y="762"/>
                  </a:moveTo>
                  <a:lnTo>
                    <a:pt x="0" y="500761"/>
                  </a:lnTo>
                  <a:lnTo>
                    <a:pt x="622046" y="500761"/>
                  </a:lnTo>
                  <a:lnTo>
                    <a:pt x="1122807" y="0"/>
                  </a:lnTo>
                  <a:lnTo>
                    <a:pt x="499999" y="762"/>
                  </a:lnTo>
                  <a:close/>
                </a:path>
              </a:pathLst>
            </a:custGeom>
            <a:solidFill>
              <a:srgbClr val="E9E9E9"/>
            </a:solidFill>
          </p:spPr>
        </p:sp>
      </p:grpSp>
      <p:sp>
        <p:nvSpPr>
          <p:cNvPr name="Freeform 8" id="8"/>
          <p:cNvSpPr/>
          <p:nvPr/>
        </p:nvSpPr>
        <p:spPr>
          <a:xfrm flipH="false" flipV="false" rot="0">
            <a:off x="0" y="0"/>
            <a:ext cx="2788463" cy="2272246"/>
          </a:xfrm>
          <a:custGeom>
            <a:avLst/>
            <a:gdLst/>
            <a:ahLst/>
            <a:cxnLst/>
            <a:rect r="r" b="b" t="t" l="l"/>
            <a:pathLst>
              <a:path h="2272246" w="2788463">
                <a:moveTo>
                  <a:pt x="0" y="0"/>
                </a:moveTo>
                <a:lnTo>
                  <a:pt x="2788463" y="0"/>
                </a:lnTo>
                <a:lnTo>
                  <a:pt x="2788463" y="2272246"/>
                </a:lnTo>
                <a:lnTo>
                  <a:pt x="0" y="2272246"/>
                </a:lnTo>
                <a:lnTo>
                  <a:pt x="0" y="0"/>
                </a:lnTo>
                <a:close/>
              </a:path>
            </a:pathLst>
          </a:custGeom>
          <a:blipFill>
            <a:blip r:embed="rId3"/>
            <a:stretch>
              <a:fillRect l="-195813" t="-262179" r="0" b="0"/>
            </a:stretch>
          </a:blipFill>
        </p:spPr>
      </p:sp>
      <p:grpSp>
        <p:nvGrpSpPr>
          <p:cNvPr name="Group 9" id="9"/>
          <p:cNvGrpSpPr>
            <a:grpSpLocks noChangeAspect="true"/>
          </p:cNvGrpSpPr>
          <p:nvPr/>
        </p:nvGrpSpPr>
        <p:grpSpPr>
          <a:xfrm rot="0">
            <a:off x="-3048" y="6668786"/>
            <a:ext cx="3057401" cy="3621262"/>
            <a:chOff x="0" y="0"/>
            <a:chExt cx="3057398" cy="3621265"/>
          </a:xfrm>
        </p:grpSpPr>
        <p:sp>
          <p:nvSpPr>
            <p:cNvPr name="Freeform 10" id="10"/>
            <p:cNvSpPr/>
            <p:nvPr/>
          </p:nvSpPr>
          <p:spPr>
            <a:xfrm flipH="false" flipV="false" rot="0">
              <a:off x="3048" y="0"/>
              <a:ext cx="3054477" cy="3618230"/>
            </a:xfrm>
            <a:custGeom>
              <a:avLst/>
              <a:gdLst/>
              <a:ahLst/>
              <a:cxnLst/>
              <a:rect r="r" b="b" t="t" l="l"/>
              <a:pathLst>
                <a:path h="3618230" w="3054477">
                  <a:moveTo>
                    <a:pt x="833755" y="52832"/>
                  </a:moveTo>
                  <a:lnTo>
                    <a:pt x="1042162" y="174117"/>
                  </a:lnTo>
                  <a:lnTo>
                    <a:pt x="1247394" y="292354"/>
                  </a:lnTo>
                  <a:lnTo>
                    <a:pt x="1247394" y="774446"/>
                  </a:lnTo>
                  <a:lnTo>
                    <a:pt x="1042035" y="895731"/>
                  </a:lnTo>
                  <a:lnTo>
                    <a:pt x="833755" y="1013841"/>
                  </a:lnTo>
                  <a:lnTo>
                    <a:pt x="625348" y="895731"/>
                  </a:lnTo>
                  <a:lnTo>
                    <a:pt x="416941" y="774446"/>
                  </a:lnTo>
                  <a:lnTo>
                    <a:pt x="416941" y="292354"/>
                  </a:lnTo>
                  <a:lnTo>
                    <a:pt x="625348" y="174117"/>
                  </a:lnTo>
                  <a:lnTo>
                    <a:pt x="833755" y="52832"/>
                  </a:lnTo>
                  <a:close/>
                  <a:moveTo>
                    <a:pt x="833755" y="1576832"/>
                  </a:moveTo>
                  <a:lnTo>
                    <a:pt x="1042162" y="1695069"/>
                  </a:lnTo>
                  <a:lnTo>
                    <a:pt x="1247394" y="1816354"/>
                  </a:lnTo>
                  <a:lnTo>
                    <a:pt x="1247394" y="2298446"/>
                  </a:lnTo>
                  <a:lnTo>
                    <a:pt x="1042162" y="2416683"/>
                  </a:lnTo>
                  <a:lnTo>
                    <a:pt x="833755" y="2537968"/>
                  </a:lnTo>
                  <a:lnTo>
                    <a:pt x="625348" y="2416683"/>
                  </a:lnTo>
                  <a:lnTo>
                    <a:pt x="416941" y="2298446"/>
                  </a:lnTo>
                  <a:lnTo>
                    <a:pt x="416941" y="1816354"/>
                  </a:lnTo>
                  <a:lnTo>
                    <a:pt x="625348" y="1695069"/>
                  </a:lnTo>
                  <a:lnTo>
                    <a:pt x="833755" y="1576832"/>
                  </a:lnTo>
                  <a:close/>
                  <a:moveTo>
                    <a:pt x="1710817" y="1576832"/>
                  </a:moveTo>
                  <a:lnTo>
                    <a:pt x="1919224" y="1695069"/>
                  </a:lnTo>
                  <a:lnTo>
                    <a:pt x="2127631" y="1816354"/>
                  </a:lnTo>
                  <a:lnTo>
                    <a:pt x="2127631" y="2298446"/>
                  </a:lnTo>
                  <a:lnTo>
                    <a:pt x="1919224" y="2416683"/>
                  </a:lnTo>
                  <a:lnTo>
                    <a:pt x="1710817" y="2537968"/>
                  </a:lnTo>
                  <a:lnTo>
                    <a:pt x="1502410" y="2416683"/>
                  </a:lnTo>
                  <a:lnTo>
                    <a:pt x="1294003" y="2298446"/>
                  </a:lnTo>
                  <a:lnTo>
                    <a:pt x="1294003" y="1816354"/>
                  </a:lnTo>
                  <a:lnTo>
                    <a:pt x="1502410" y="1695069"/>
                  </a:lnTo>
                  <a:lnTo>
                    <a:pt x="1710817" y="1576832"/>
                  </a:lnTo>
                  <a:close/>
                  <a:moveTo>
                    <a:pt x="2590927" y="1576832"/>
                  </a:moveTo>
                  <a:lnTo>
                    <a:pt x="2799334" y="1695069"/>
                  </a:lnTo>
                  <a:lnTo>
                    <a:pt x="3007741" y="1816354"/>
                  </a:lnTo>
                  <a:lnTo>
                    <a:pt x="3007741" y="2298446"/>
                  </a:lnTo>
                  <a:lnTo>
                    <a:pt x="2799334" y="2416683"/>
                  </a:lnTo>
                  <a:lnTo>
                    <a:pt x="2590927" y="2537968"/>
                  </a:lnTo>
                  <a:lnTo>
                    <a:pt x="2382520" y="2416683"/>
                  </a:lnTo>
                  <a:lnTo>
                    <a:pt x="2174113" y="2298446"/>
                  </a:lnTo>
                  <a:lnTo>
                    <a:pt x="2174113" y="1816354"/>
                  </a:lnTo>
                  <a:lnTo>
                    <a:pt x="2382520" y="1695069"/>
                  </a:lnTo>
                  <a:lnTo>
                    <a:pt x="2590927" y="1576832"/>
                  </a:lnTo>
                  <a:close/>
                  <a:moveTo>
                    <a:pt x="1272286" y="2338832"/>
                  </a:moveTo>
                  <a:lnTo>
                    <a:pt x="1480693" y="2457069"/>
                  </a:lnTo>
                  <a:lnTo>
                    <a:pt x="1689100" y="2578354"/>
                  </a:lnTo>
                  <a:lnTo>
                    <a:pt x="1689100" y="3060446"/>
                  </a:lnTo>
                  <a:lnTo>
                    <a:pt x="1480693" y="3178683"/>
                  </a:lnTo>
                  <a:lnTo>
                    <a:pt x="1272286" y="3299968"/>
                  </a:lnTo>
                  <a:lnTo>
                    <a:pt x="1063879" y="3178683"/>
                  </a:lnTo>
                  <a:lnTo>
                    <a:pt x="855472" y="3060446"/>
                  </a:lnTo>
                  <a:lnTo>
                    <a:pt x="855472" y="2578354"/>
                  </a:lnTo>
                  <a:lnTo>
                    <a:pt x="1063879" y="2457069"/>
                  </a:lnTo>
                  <a:lnTo>
                    <a:pt x="1272286" y="2338832"/>
                  </a:lnTo>
                  <a:close/>
                  <a:moveTo>
                    <a:pt x="2152396" y="2338832"/>
                  </a:moveTo>
                  <a:lnTo>
                    <a:pt x="2360803" y="2457069"/>
                  </a:lnTo>
                  <a:lnTo>
                    <a:pt x="2569210" y="2578354"/>
                  </a:lnTo>
                  <a:lnTo>
                    <a:pt x="2569210" y="3060446"/>
                  </a:lnTo>
                  <a:lnTo>
                    <a:pt x="2360803" y="3178683"/>
                  </a:lnTo>
                  <a:lnTo>
                    <a:pt x="2152396" y="3299968"/>
                  </a:lnTo>
                  <a:lnTo>
                    <a:pt x="1943989" y="3178683"/>
                  </a:lnTo>
                  <a:lnTo>
                    <a:pt x="1735582" y="3060446"/>
                  </a:lnTo>
                  <a:lnTo>
                    <a:pt x="1735582" y="2578354"/>
                  </a:lnTo>
                  <a:lnTo>
                    <a:pt x="1943989" y="2457069"/>
                  </a:lnTo>
                  <a:lnTo>
                    <a:pt x="2152396" y="2338832"/>
                  </a:lnTo>
                  <a:close/>
                  <a:moveTo>
                    <a:pt x="833755" y="0"/>
                  </a:moveTo>
                  <a:lnTo>
                    <a:pt x="821309" y="6223"/>
                  </a:lnTo>
                  <a:lnTo>
                    <a:pt x="600456" y="133731"/>
                  </a:lnTo>
                  <a:lnTo>
                    <a:pt x="392049" y="255016"/>
                  </a:lnTo>
                  <a:lnTo>
                    <a:pt x="0" y="26035"/>
                  </a:lnTo>
                  <a:lnTo>
                    <a:pt x="0" y="79883"/>
                  </a:lnTo>
                  <a:lnTo>
                    <a:pt x="161925" y="174117"/>
                  </a:lnTo>
                  <a:lnTo>
                    <a:pt x="370332" y="292354"/>
                  </a:lnTo>
                  <a:lnTo>
                    <a:pt x="370332" y="774446"/>
                  </a:lnTo>
                  <a:lnTo>
                    <a:pt x="161925" y="895731"/>
                  </a:lnTo>
                  <a:lnTo>
                    <a:pt x="0" y="987552"/>
                  </a:lnTo>
                  <a:lnTo>
                    <a:pt x="0" y="1040384"/>
                  </a:lnTo>
                  <a:lnTo>
                    <a:pt x="183642" y="936244"/>
                  </a:lnTo>
                  <a:lnTo>
                    <a:pt x="392049" y="814959"/>
                  </a:lnTo>
                  <a:lnTo>
                    <a:pt x="600456" y="936244"/>
                  </a:lnTo>
                  <a:lnTo>
                    <a:pt x="808863" y="1054481"/>
                  </a:lnTo>
                  <a:lnTo>
                    <a:pt x="808863" y="1536573"/>
                  </a:lnTo>
                  <a:lnTo>
                    <a:pt x="600456" y="1657858"/>
                  </a:lnTo>
                  <a:lnTo>
                    <a:pt x="392049" y="1776095"/>
                  </a:lnTo>
                  <a:lnTo>
                    <a:pt x="183642" y="1657858"/>
                  </a:lnTo>
                  <a:lnTo>
                    <a:pt x="0" y="1550797"/>
                  </a:lnTo>
                  <a:lnTo>
                    <a:pt x="0" y="1603248"/>
                  </a:lnTo>
                  <a:lnTo>
                    <a:pt x="161925" y="1695069"/>
                  </a:lnTo>
                  <a:lnTo>
                    <a:pt x="370332" y="1816354"/>
                  </a:lnTo>
                  <a:lnTo>
                    <a:pt x="370332" y="2298446"/>
                  </a:lnTo>
                  <a:lnTo>
                    <a:pt x="161925" y="2416683"/>
                  </a:lnTo>
                  <a:lnTo>
                    <a:pt x="0" y="2510790"/>
                  </a:lnTo>
                  <a:lnTo>
                    <a:pt x="0" y="2563876"/>
                  </a:lnTo>
                  <a:lnTo>
                    <a:pt x="183642" y="2456942"/>
                  </a:lnTo>
                  <a:lnTo>
                    <a:pt x="392049" y="2338705"/>
                  </a:lnTo>
                  <a:lnTo>
                    <a:pt x="600456" y="2456942"/>
                  </a:lnTo>
                  <a:lnTo>
                    <a:pt x="808863" y="2578227"/>
                  </a:lnTo>
                  <a:lnTo>
                    <a:pt x="808863" y="3060319"/>
                  </a:lnTo>
                  <a:lnTo>
                    <a:pt x="600456" y="3178556"/>
                  </a:lnTo>
                  <a:lnTo>
                    <a:pt x="392049" y="3299841"/>
                  </a:lnTo>
                  <a:lnTo>
                    <a:pt x="183642" y="3178556"/>
                  </a:lnTo>
                  <a:lnTo>
                    <a:pt x="0" y="3074416"/>
                  </a:lnTo>
                  <a:lnTo>
                    <a:pt x="0" y="3125470"/>
                  </a:lnTo>
                  <a:lnTo>
                    <a:pt x="161925" y="3218942"/>
                  </a:lnTo>
                  <a:lnTo>
                    <a:pt x="370332" y="3340227"/>
                  </a:lnTo>
                  <a:lnTo>
                    <a:pt x="370332" y="3618230"/>
                  </a:lnTo>
                  <a:lnTo>
                    <a:pt x="416941" y="3618230"/>
                  </a:lnTo>
                  <a:lnTo>
                    <a:pt x="416941" y="3340227"/>
                  </a:lnTo>
                  <a:lnTo>
                    <a:pt x="833755" y="3097657"/>
                  </a:lnTo>
                  <a:lnTo>
                    <a:pt x="1042162" y="3218942"/>
                  </a:lnTo>
                  <a:lnTo>
                    <a:pt x="1247394" y="3340227"/>
                  </a:lnTo>
                  <a:lnTo>
                    <a:pt x="1247394" y="3618230"/>
                  </a:lnTo>
                  <a:lnTo>
                    <a:pt x="1294003" y="3618230"/>
                  </a:lnTo>
                  <a:lnTo>
                    <a:pt x="1294003" y="3340227"/>
                  </a:lnTo>
                  <a:lnTo>
                    <a:pt x="1710817" y="3097657"/>
                  </a:lnTo>
                  <a:lnTo>
                    <a:pt x="2127631" y="3340227"/>
                  </a:lnTo>
                  <a:lnTo>
                    <a:pt x="2127631" y="3618230"/>
                  </a:lnTo>
                  <a:lnTo>
                    <a:pt x="2174240" y="3618230"/>
                  </a:lnTo>
                  <a:lnTo>
                    <a:pt x="2174240" y="3340227"/>
                  </a:lnTo>
                  <a:lnTo>
                    <a:pt x="2603500" y="3091434"/>
                  </a:lnTo>
                  <a:lnTo>
                    <a:pt x="2612771" y="3085211"/>
                  </a:lnTo>
                  <a:lnTo>
                    <a:pt x="2612771" y="2578354"/>
                  </a:lnTo>
                  <a:lnTo>
                    <a:pt x="3042031" y="2329561"/>
                  </a:lnTo>
                  <a:lnTo>
                    <a:pt x="3054477" y="2323338"/>
                  </a:lnTo>
                  <a:lnTo>
                    <a:pt x="3054477" y="1791462"/>
                  </a:lnTo>
                  <a:lnTo>
                    <a:pt x="3042031" y="1782191"/>
                  </a:lnTo>
                  <a:lnTo>
                    <a:pt x="2821178" y="1657731"/>
                  </a:lnTo>
                  <a:lnTo>
                    <a:pt x="2603500" y="1530223"/>
                  </a:lnTo>
                  <a:lnTo>
                    <a:pt x="2591054" y="1524000"/>
                  </a:lnTo>
                  <a:lnTo>
                    <a:pt x="2578608" y="1530223"/>
                  </a:lnTo>
                  <a:lnTo>
                    <a:pt x="2360930" y="1657731"/>
                  </a:lnTo>
                  <a:lnTo>
                    <a:pt x="2152523" y="1775968"/>
                  </a:lnTo>
                  <a:lnTo>
                    <a:pt x="1944116" y="1657731"/>
                  </a:lnTo>
                  <a:lnTo>
                    <a:pt x="1723263" y="1530223"/>
                  </a:lnTo>
                  <a:lnTo>
                    <a:pt x="1710817" y="1524000"/>
                  </a:lnTo>
                  <a:lnTo>
                    <a:pt x="1701546" y="1530223"/>
                  </a:lnTo>
                  <a:lnTo>
                    <a:pt x="1480693" y="1657731"/>
                  </a:lnTo>
                  <a:lnTo>
                    <a:pt x="1272286" y="1775968"/>
                  </a:lnTo>
                  <a:lnTo>
                    <a:pt x="1063879" y="1657731"/>
                  </a:lnTo>
                  <a:lnTo>
                    <a:pt x="855472" y="1536446"/>
                  </a:lnTo>
                  <a:lnTo>
                    <a:pt x="855472" y="1054354"/>
                  </a:lnTo>
                  <a:lnTo>
                    <a:pt x="1063879" y="936117"/>
                  </a:lnTo>
                  <a:lnTo>
                    <a:pt x="1284732" y="808609"/>
                  </a:lnTo>
                  <a:lnTo>
                    <a:pt x="1294003" y="802386"/>
                  </a:lnTo>
                  <a:lnTo>
                    <a:pt x="1294003" y="267462"/>
                  </a:lnTo>
                  <a:lnTo>
                    <a:pt x="843026" y="6223"/>
                  </a:lnTo>
                  <a:lnTo>
                    <a:pt x="833755" y="0"/>
                  </a:lnTo>
                  <a:close/>
                </a:path>
              </a:pathLst>
            </a:custGeom>
            <a:solidFill>
              <a:srgbClr val="FFFFFF"/>
            </a:solidFill>
          </p:spPr>
        </p:sp>
      </p:grpSp>
      <p:grpSp>
        <p:nvGrpSpPr>
          <p:cNvPr name="Group 11" id="11"/>
          <p:cNvGrpSpPr>
            <a:grpSpLocks noChangeAspect="true"/>
          </p:cNvGrpSpPr>
          <p:nvPr/>
        </p:nvGrpSpPr>
        <p:grpSpPr>
          <a:xfrm rot="0">
            <a:off x="1537306" y="2257949"/>
            <a:ext cx="6238875" cy="6238875"/>
            <a:chOff x="0" y="0"/>
            <a:chExt cx="8318500" cy="8318500"/>
          </a:xfrm>
        </p:grpSpPr>
        <p:sp>
          <p:nvSpPr>
            <p:cNvPr name="Freeform 12" id="12"/>
            <p:cNvSpPr/>
            <p:nvPr/>
          </p:nvSpPr>
          <p:spPr>
            <a:xfrm flipH="false" flipV="false" rot="0">
              <a:off x="0" y="0"/>
              <a:ext cx="8318500" cy="8318500"/>
            </a:xfrm>
            <a:custGeom>
              <a:avLst/>
              <a:gdLst/>
              <a:ahLst/>
              <a:cxnLst/>
              <a:rect r="r" b="b" t="t" l="l"/>
              <a:pathLst>
                <a:path h="8318500" w="8318500">
                  <a:moveTo>
                    <a:pt x="609600" y="0"/>
                  </a:moveTo>
                  <a:cubicBezTo>
                    <a:pt x="272923" y="0"/>
                    <a:pt x="0" y="272923"/>
                    <a:pt x="0" y="609600"/>
                  </a:cubicBezTo>
                  <a:lnTo>
                    <a:pt x="0" y="7711186"/>
                  </a:lnTo>
                  <a:cubicBezTo>
                    <a:pt x="0" y="8030083"/>
                    <a:pt x="244856" y="8291703"/>
                    <a:pt x="556768" y="8318500"/>
                  </a:cubicBezTo>
                  <a:lnTo>
                    <a:pt x="7763891" y="8318500"/>
                  </a:lnTo>
                  <a:cubicBezTo>
                    <a:pt x="8058404" y="8293227"/>
                    <a:pt x="8293227" y="8058531"/>
                    <a:pt x="8318500" y="7763891"/>
                  </a:cubicBezTo>
                  <a:lnTo>
                    <a:pt x="8318500" y="7763891"/>
                  </a:lnTo>
                  <a:lnTo>
                    <a:pt x="8318500" y="556768"/>
                  </a:lnTo>
                  <a:lnTo>
                    <a:pt x="8318500" y="556768"/>
                  </a:lnTo>
                  <a:cubicBezTo>
                    <a:pt x="8291703" y="244856"/>
                    <a:pt x="8030083" y="0"/>
                    <a:pt x="7711186" y="0"/>
                  </a:cubicBezTo>
                  <a:close/>
                </a:path>
              </a:pathLst>
            </a:custGeom>
            <a:blipFill>
              <a:blip r:embed="rId4"/>
              <a:stretch>
                <a:fillRect l="0" t="0" r="0" b="0"/>
              </a:stretch>
            </a:blipFill>
          </p:spPr>
        </p:sp>
      </p:grpSp>
      <p:grpSp>
        <p:nvGrpSpPr>
          <p:cNvPr name="Group 13" id="13"/>
          <p:cNvGrpSpPr>
            <a:grpSpLocks noChangeAspect="true"/>
          </p:cNvGrpSpPr>
          <p:nvPr/>
        </p:nvGrpSpPr>
        <p:grpSpPr>
          <a:xfrm rot="0">
            <a:off x="10529916" y="3426876"/>
            <a:ext cx="161925" cy="161925"/>
            <a:chOff x="0" y="0"/>
            <a:chExt cx="161925" cy="161925"/>
          </a:xfrm>
        </p:grpSpPr>
        <p:sp>
          <p:nvSpPr>
            <p:cNvPr name="Freeform 14" id="14"/>
            <p:cNvSpPr/>
            <p:nvPr/>
          </p:nvSpPr>
          <p:spPr>
            <a:xfrm flipH="false" flipV="false" rot="0">
              <a:off x="0" y="0"/>
              <a:ext cx="161925" cy="161798"/>
            </a:xfrm>
            <a:custGeom>
              <a:avLst/>
              <a:gdLst/>
              <a:ahLst/>
              <a:cxnLst/>
              <a:rect r="r" b="b" t="t" l="l"/>
              <a:pathLst>
                <a:path h="161798" w="161925">
                  <a:moveTo>
                    <a:pt x="161925" y="81026"/>
                  </a:moveTo>
                  <a:lnTo>
                    <a:pt x="161417" y="91567"/>
                  </a:lnTo>
                  <a:cubicBezTo>
                    <a:pt x="159385" y="101981"/>
                    <a:pt x="157861" y="107061"/>
                    <a:pt x="155829" y="112014"/>
                  </a:cubicBezTo>
                  <a:lnTo>
                    <a:pt x="151257" y="121539"/>
                  </a:lnTo>
                  <a:cubicBezTo>
                    <a:pt x="145288" y="130429"/>
                    <a:pt x="141986" y="134493"/>
                    <a:pt x="138176" y="138176"/>
                  </a:cubicBezTo>
                  <a:lnTo>
                    <a:pt x="130302" y="145288"/>
                  </a:lnTo>
                  <a:cubicBezTo>
                    <a:pt x="121412" y="151257"/>
                    <a:pt x="116840" y="153670"/>
                    <a:pt x="111887" y="155702"/>
                  </a:cubicBezTo>
                  <a:lnTo>
                    <a:pt x="101854" y="159258"/>
                  </a:lnTo>
                  <a:cubicBezTo>
                    <a:pt x="91440" y="161290"/>
                    <a:pt x="86106" y="161798"/>
                    <a:pt x="80899" y="161798"/>
                  </a:cubicBezTo>
                  <a:lnTo>
                    <a:pt x="70358" y="161290"/>
                  </a:lnTo>
                  <a:cubicBezTo>
                    <a:pt x="59944" y="159258"/>
                    <a:pt x="54864" y="157734"/>
                    <a:pt x="49911" y="155702"/>
                  </a:cubicBezTo>
                  <a:lnTo>
                    <a:pt x="40386" y="151130"/>
                  </a:lnTo>
                  <a:cubicBezTo>
                    <a:pt x="31496" y="145161"/>
                    <a:pt x="27432" y="141859"/>
                    <a:pt x="23749" y="138049"/>
                  </a:cubicBezTo>
                  <a:lnTo>
                    <a:pt x="16637" y="130175"/>
                  </a:lnTo>
                  <a:cubicBezTo>
                    <a:pt x="10668" y="121539"/>
                    <a:pt x="8255" y="116840"/>
                    <a:pt x="6223" y="111887"/>
                  </a:cubicBezTo>
                  <a:lnTo>
                    <a:pt x="2540" y="101981"/>
                  </a:lnTo>
                  <a:cubicBezTo>
                    <a:pt x="508" y="91567"/>
                    <a:pt x="0" y="86233"/>
                    <a:pt x="0" y="81026"/>
                  </a:cubicBezTo>
                  <a:lnTo>
                    <a:pt x="508" y="70485"/>
                  </a:lnTo>
                  <a:cubicBezTo>
                    <a:pt x="2540" y="59944"/>
                    <a:pt x="4191" y="54864"/>
                    <a:pt x="6223" y="50038"/>
                  </a:cubicBezTo>
                  <a:lnTo>
                    <a:pt x="10795" y="40513"/>
                  </a:lnTo>
                  <a:cubicBezTo>
                    <a:pt x="16764" y="31623"/>
                    <a:pt x="20066" y="27559"/>
                    <a:pt x="23876" y="23876"/>
                  </a:cubicBezTo>
                  <a:lnTo>
                    <a:pt x="31750" y="16764"/>
                  </a:lnTo>
                  <a:cubicBezTo>
                    <a:pt x="40386" y="10668"/>
                    <a:pt x="45085" y="8255"/>
                    <a:pt x="50038" y="6223"/>
                  </a:cubicBezTo>
                  <a:lnTo>
                    <a:pt x="59944" y="2540"/>
                  </a:lnTo>
                  <a:cubicBezTo>
                    <a:pt x="70358" y="508"/>
                    <a:pt x="75692" y="0"/>
                    <a:pt x="81026" y="0"/>
                  </a:cubicBezTo>
                  <a:lnTo>
                    <a:pt x="91567" y="508"/>
                  </a:lnTo>
                  <a:cubicBezTo>
                    <a:pt x="101981" y="2540"/>
                    <a:pt x="107061" y="4191"/>
                    <a:pt x="111887" y="6223"/>
                  </a:cubicBezTo>
                  <a:lnTo>
                    <a:pt x="121412" y="10795"/>
                  </a:lnTo>
                  <a:cubicBezTo>
                    <a:pt x="130302" y="16764"/>
                    <a:pt x="134366" y="20066"/>
                    <a:pt x="138049" y="23876"/>
                  </a:cubicBezTo>
                  <a:lnTo>
                    <a:pt x="145161" y="31750"/>
                  </a:lnTo>
                  <a:cubicBezTo>
                    <a:pt x="151130" y="40640"/>
                    <a:pt x="153543" y="45212"/>
                    <a:pt x="155575" y="50165"/>
                  </a:cubicBezTo>
                  <a:lnTo>
                    <a:pt x="159131" y="60198"/>
                  </a:lnTo>
                  <a:cubicBezTo>
                    <a:pt x="161163" y="70612"/>
                    <a:pt x="161671" y="75946"/>
                    <a:pt x="161671" y="81153"/>
                  </a:cubicBezTo>
                  <a:close/>
                </a:path>
              </a:pathLst>
            </a:custGeom>
            <a:solidFill>
              <a:srgbClr val="FFFFFF"/>
            </a:solidFill>
          </p:spPr>
        </p:sp>
      </p:grpSp>
      <p:grpSp>
        <p:nvGrpSpPr>
          <p:cNvPr name="Group 15" id="15"/>
          <p:cNvGrpSpPr>
            <a:grpSpLocks noChangeAspect="true"/>
          </p:cNvGrpSpPr>
          <p:nvPr/>
        </p:nvGrpSpPr>
        <p:grpSpPr>
          <a:xfrm rot="0">
            <a:off x="10529916" y="4084101"/>
            <a:ext cx="161925" cy="161925"/>
            <a:chOff x="0" y="0"/>
            <a:chExt cx="161925" cy="161925"/>
          </a:xfrm>
        </p:grpSpPr>
        <p:sp>
          <p:nvSpPr>
            <p:cNvPr name="Freeform 16" id="16"/>
            <p:cNvSpPr/>
            <p:nvPr/>
          </p:nvSpPr>
          <p:spPr>
            <a:xfrm flipH="false" flipV="false" rot="0">
              <a:off x="0" y="0"/>
              <a:ext cx="161925" cy="161798"/>
            </a:xfrm>
            <a:custGeom>
              <a:avLst/>
              <a:gdLst/>
              <a:ahLst/>
              <a:cxnLst/>
              <a:rect r="r" b="b" t="t" l="l"/>
              <a:pathLst>
                <a:path h="161798" w="161925">
                  <a:moveTo>
                    <a:pt x="161925" y="81026"/>
                  </a:moveTo>
                  <a:lnTo>
                    <a:pt x="161417" y="91567"/>
                  </a:lnTo>
                  <a:cubicBezTo>
                    <a:pt x="159385" y="101981"/>
                    <a:pt x="157861" y="107061"/>
                    <a:pt x="155829" y="112014"/>
                  </a:cubicBezTo>
                  <a:lnTo>
                    <a:pt x="151257" y="121539"/>
                  </a:lnTo>
                  <a:cubicBezTo>
                    <a:pt x="145288" y="130429"/>
                    <a:pt x="141986" y="134493"/>
                    <a:pt x="138176" y="138176"/>
                  </a:cubicBezTo>
                  <a:lnTo>
                    <a:pt x="130302" y="145288"/>
                  </a:lnTo>
                  <a:cubicBezTo>
                    <a:pt x="121412" y="151257"/>
                    <a:pt x="116840" y="153670"/>
                    <a:pt x="111887" y="155702"/>
                  </a:cubicBezTo>
                  <a:lnTo>
                    <a:pt x="101854" y="159258"/>
                  </a:lnTo>
                  <a:cubicBezTo>
                    <a:pt x="91440" y="161290"/>
                    <a:pt x="86106" y="161798"/>
                    <a:pt x="80899" y="161798"/>
                  </a:cubicBezTo>
                  <a:lnTo>
                    <a:pt x="70358" y="161290"/>
                  </a:lnTo>
                  <a:cubicBezTo>
                    <a:pt x="59944" y="159258"/>
                    <a:pt x="54864" y="157734"/>
                    <a:pt x="49911" y="155702"/>
                  </a:cubicBezTo>
                  <a:lnTo>
                    <a:pt x="40386" y="151130"/>
                  </a:lnTo>
                  <a:cubicBezTo>
                    <a:pt x="31496" y="145161"/>
                    <a:pt x="27432" y="141859"/>
                    <a:pt x="23749" y="138049"/>
                  </a:cubicBezTo>
                  <a:lnTo>
                    <a:pt x="16637" y="130175"/>
                  </a:lnTo>
                  <a:cubicBezTo>
                    <a:pt x="10668" y="121539"/>
                    <a:pt x="8255" y="116840"/>
                    <a:pt x="6223" y="111887"/>
                  </a:cubicBezTo>
                  <a:lnTo>
                    <a:pt x="2540" y="101981"/>
                  </a:lnTo>
                  <a:cubicBezTo>
                    <a:pt x="508" y="91567"/>
                    <a:pt x="0" y="86233"/>
                    <a:pt x="0" y="81026"/>
                  </a:cubicBezTo>
                  <a:lnTo>
                    <a:pt x="508" y="70485"/>
                  </a:lnTo>
                  <a:cubicBezTo>
                    <a:pt x="2540" y="59944"/>
                    <a:pt x="4191" y="54864"/>
                    <a:pt x="6223" y="50038"/>
                  </a:cubicBezTo>
                  <a:lnTo>
                    <a:pt x="10795" y="40513"/>
                  </a:lnTo>
                  <a:cubicBezTo>
                    <a:pt x="16764" y="31623"/>
                    <a:pt x="20066" y="27559"/>
                    <a:pt x="23876" y="23876"/>
                  </a:cubicBezTo>
                  <a:lnTo>
                    <a:pt x="31750" y="16764"/>
                  </a:lnTo>
                  <a:cubicBezTo>
                    <a:pt x="40386" y="10668"/>
                    <a:pt x="45085" y="8255"/>
                    <a:pt x="50038" y="6223"/>
                  </a:cubicBezTo>
                  <a:lnTo>
                    <a:pt x="59944" y="2540"/>
                  </a:lnTo>
                  <a:cubicBezTo>
                    <a:pt x="70358" y="508"/>
                    <a:pt x="75692" y="0"/>
                    <a:pt x="81026" y="0"/>
                  </a:cubicBezTo>
                  <a:lnTo>
                    <a:pt x="91567" y="508"/>
                  </a:lnTo>
                  <a:cubicBezTo>
                    <a:pt x="101981" y="2540"/>
                    <a:pt x="107061" y="4191"/>
                    <a:pt x="111887" y="6223"/>
                  </a:cubicBezTo>
                  <a:lnTo>
                    <a:pt x="121412" y="10795"/>
                  </a:lnTo>
                  <a:cubicBezTo>
                    <a:pt x="130302" y="16764"/>
                    <a:pt x="134366" y="20066"/>
                    <a:pt x="138049" y="23876"/>
                  </a:cubicBezTo>
                  <a:lnTo>
                    <a:pt x="145161" y="31750"/>
                  </a:lnTo>
                  <a:cubicBezTo>
                    <a:pt x="151130" y="40640"/>
                    <a:pt x="153543" y="45212"/>
                    <a:pt x="155575" y="50165"/>
                  </a:cubicBezTo>
                  <a:lnTo>
                    <a:pt x="159131" y="60198"/>
                  </a:lnTo>
                  <a:cubicBezTo>
                    <a:pt x="161163" y="70612"/>
                    <a:pt x="161671" y="75946"/>
                    <a:pt x="161671" y="81153"/>
                  </a:cubicBezTo>
                  <a:close/>
                </a:path>
              </a:pathLst>
            </a:custGeom>
            <a:solidFill>
              <a:srgbClr val="FFFFFF"/>
            </a:solidFill>
          </p:spPr>
        </p:sp>
      </p:grpSp>
      <p:grpSp>
        <p:nvGrpSpPr>
          <p:cNvPr name="Group 17" id="17"/>
          <p:cNvGrpSpPr>
            <a:grpSpLocks noChangeAspect="true"/>
          </p:cNvGrpSpPr>
          <p:nvPr/>
        </p:nvGrpSpPr>
        <p:grpSpPr>
          <a:xfrm rot="0">
            <a:off x="10529916" y="5398551"/>
            <a:ext cx="161925" cy="161925"/>
            <a:chOff x="0" y="0"/>
            <a:chExt cx="161925" cy="161925"/>
          </a:xfrm>
        </p:grpSpPr>
        <p:sp>
          <p:nvSpPr>
            <p:cNvPr name="Freeform 18" id="18"/>
            <p:cNvSpPr/>
            <p:nvPr/>
          </p:nvSpPr>
          <p:spPr>
            <a:xfrm flipH="false" flipV="false" rot="0">
              <a:off x="0" y="0"/>
              <a:ext cx="161925" cy="161798"/>
            </a:xfrm>
            <a:custGeom>
              <a:avLst/>
              <a:gdLst/>
              <a:ahLst/>
              <a:cxnLst/>
              <a:rect r="r" b="b" t="t" l="l"/>
              <a:pathLst>
                <a:path h="161798" w="161925">
                  <a:moveTo>
                    <a:pt x="161925" y="81026"/>
                  </a:moveTo>
                  <a:lnTo>
                    <a:pt x="161417" y="91567"/>
                  </a:lnTo>
                  <a:cubicBezTo>
                    <a:pt x="159385" y="101981"/>
                    <a:pt x="157861" y="107061"/>
                    <a:pt x="155829" y="112014"/>
                  </a:cubicBezTo>
                  <a:lnTo>
                    <a:pt x="151257" y="121539"/>
                  </a:lnTo>
                  <a:cubicBezTo>
                    <a:pt x="145288" y="130429"/>
                    <a:pt x="141986" y="134493"/>
                    <a:pt x="138176" y="138176"/>
                  </a:cubicBezTo>
                  <a:lnTo>
                    <a:pt x="130302" y="145288"/>
                  </a:lnTo>
                  <a:cubicBezTo>
                    <a:pt x="121412" y="151257"/>
                    <a:pt x="116840" y="153670"/>
                    <a:pt x="111887" y="155702"/>
                  </a:cubicBezTo>
                  <a:lnTo>
                    <a:pt x="101854" y="159258"/>
                  </a:lnTo>
                  <a:cubicBezTo>
                    <a:pt x="91440" y="161290"/>
                    <a:pt x="86106" y="161798"/>
                    <a:pt x="80899" y="161798"/>
                  </a:cubicBezTo>
                  <a:lnTo>
                    <a:pt x="70358" y="161290"/>
                  </a:lnTo>
                  <a:cubicBezTo>
                    <a:pt x="59944" y="159258"/>
                    <a:pt x="54864" y="157734"/>
                    <a:pt x="49911" y="155702"/>
                  </a:cubicBezTo>
                  <a:lnTo>
                    <a:pt x="40386" y="151130"/>
                  </a:lnTo>
                  <a:cubicBezTo>
                    <a:pt x="31496" y="145161"/>
                    <a:pt x="27432" y="141859"/>
                    <a:pt x="23749" y="138049"/>
                  </a:cubicBezTo>
                  <a:lnTo>
                    <a:pt x="16637" y="130175"/>
                  </a:lnTo>
                  <a:cubicBezTo>
                    <a:pt x="10668" y="121539"/>
                    <a:pt x="8255" y="116840"/>
                    <a:pt x="6223" y="111887"/>
                  </a:cubicBezTo>
                  <a:lnTo>
                    <a:pt x="2540" y="101981"/>
                  </a:lnTo>
                  <a:cubicBezTo>
                    <a:pt x="508" y="91567"/>
                    <a:pt x="0" y="86233"/>
                    <a:pt x="0" y="81026"/>
                  </a:cubicBezTo>
                  <a:lnTo>
                    <a:pt x="508" y="70485"/>
                  </a:lnTo>
                  <a:cubicBezTo>
                    <a:pt x="2540" y="59944"/>
                    <a:pt x="4191" y="54864"/>
                    <a:pt x="6223" y="50038"/>
                  </a:cubicBezTo>
                  <a:lnTo>
                    <a:pt x="10795" y="40513"/>
                  </a:lnTo>
                  <a:cubicBezTo>
                    <a:pt x="16764" y="31623"/>
                    <a:pt x="20066" y="27559"/>
                    <a:pt x="23876" y="23876"/>
                  </a:cubicBezTo>
                  <a:lnTo>
                    <a:pt x="31750" y="16764"/>
                  </a:lnTo>
                  <a:cubicBezTo>
                    <a:pt x="40386" y="10668"/>
                    <a:pt x="45085" y="8255"/>
                    <a:pt x="50038" y="6223"/>
                  </a:cubicBezTo>
                  <a:lnTo>
                    <a:pt x="59944" y="2540"/>
                  </a:lnTo>
                  <a:cubicBezTo>
                    <a:pt x="70358" y="508"/>
                    <a:pt x="75692" y="0"/>
                    <a:pt x="81026" y="0"/>
                  </a:cubicBezTo>
                  <a:lnTo>
                    <a:pt x="91567" y="508"/>
                  </a:lnTo>
                  <a:cubicBezTo>
                    <a:pt x="101981" y="2540"/>
                    <a:pt x="107061" y="4191"/>
                    <a:pt x="111887" y="6223"/>
                  </a:cubicBezTo>
                  <a:lnTo>
                    <a:pt x="121412" y="10795"/>
                  </a:lnTo>
                  <a:cubicBezTo>
                    <a:pt x="130302" y="16764"/>
                    <a:pt x="134366" y="20066"/>
                    <a:pt x="138049" y="23876"/>
                  </a:cubicBezTo>
                  <a:lnTo>
                    <a:pt x="145161" y="31750"/>
                  </a:lnTo>
                  <a:cubicBezTo>
                    <a:pt x="151130" y="40640"/>
                    <a:pt x="153543" y="45212"/>
                    <a:pt x="155575" y="50165"/>
                  </a:cubicBezTo>
                  <a:lnTo>
                    <a:pt x="159131" y="60198"/>
                  </a:lnTo>
                  <a:cubicBezTo>
                    <a:pt x="161163" y="70612"/>
                    <a:pt x="161671" y="75946"/>
                    <a:pt x="161671" y="81153"/>
                  </a:cubicBezTo>
                  <a:close/>
                </a:path>
              </a:pathLst>
            </a:custGeom>
            <a:solidFill>
              <a:srgbClr val="FFFFFF"/>
            </a:solidFill>
          </p:spPr>
        </p:sp>
      </p:grpSp>
      <p:grpSp>
        <p:nvGrpSpPr>
          <p:cNvPr name="Group 19" id="19"/>
          <p:cNvGrpSpPr>
            <a:grpSpLocks noChangeAspect="true"/>
          </p:cNvGrpSpPr>
          <p:nvPr/>
        </p:nvGrpSpPr>
        <p:grpSpPr>
          <a:xfrm rot="0">
            <a:off x="10529916" y="6055776"/>
            <a:ext cx="161925" cy="161925"/>
            <a:chOff x="0" y="0"/>
            <a:chExt cx="161925" cy="161925"/>
          </a:xfrm>
        </p:grpSpPr>
        <p:sp>
          <p:nvSpPr>
            <p:cNvPr name="Freeform 20" id="20"/>
            <p:cNvSpPr/>
            <p:nvPr/>
          </p:nvSpPr>
          <p:spPr>
            <a:xfrm flipH="false" flipV="false" rot="0">
              <a:off x="0" y="0"/>
              <a:ext cx="161925" cy="161798"/>
            </a:xfrm>
            <a:custGeom>
              <a:avLst/>
              <a:gdLst/>
              <a:ahLst/>
              <a:cxnLst/>
              <a:rect r="r" b="b" t="t" l="l"/>
              <a:pathLst>
                <a:path h="161798" w="161925">
                  <a:moveTo>
                    <a:pt x="161925" y="81026"/>
                  </a:moveTo>
                  <a:lnTo>
                    <a:pt x="161417" y="91567"/>
                  </a:lnTo>
                  <a:cubicBezTo>
                    <a:pt x="159385" y="101981"/>
                    <a:pt x="157861" y="107061"/>
                    <a:pt x="155829" y="112014"/>
                  </a:cubicBezTo>
                  <a:lnTo>
                    <a:pt x="151257" y="121539"/>
                  </a:lnTo>
                  <a:cubicBezTo>
                    <a:pt x="145288" y="130429"/>
                    <a:pt x="141986" y="134493"/>
                    <a:pt x="138176" y="138176"/>
                  </a:cubicBezTo>
                  <a:lnTo>
                    <a:pt x="130302" y="145288"/>
                  </a:lnTo>
                  <a:cubicBezTo>
                    <a:pt x="121412" y="151257"/>
                    <a:pt x="116840" y="153670"/>
                    <a:pt x="111887" y="155702"/>
                  </a:cubicBezTo>
                  <a:lnTo>
                    <a:pt x="101854" y="159258"/>
                  </a:lnTo>
                  <a:cubicBezTo>
                    <a:pt x="91440" y="161290"/>
                    <a:pt x="86106" y="161798"/>
                    <a:pt x="80899" y="161798"/>
                  </a:cubicBezTo>
                  <a:lnTo>
                    <a:pt x="70358" y="161290"/>
                  </a:lnTo>
                  <a:cubicBezTo>
                    <a:pt x="59944" y="159258"/>
                    <a:pt x="54864" y="157734"/>
                    <a:pt x="49911" y="155702"/>
                  </a:cubicBezTo>
                  <a:lnTo>
                    <a:pt x="40386" y="151130"/>
                  </a:lnTo>
                  <a:cubicBezTo>
                    <a:pt x="31496" y="145161"/>
                    <a:pt x="27432" y="141859"/>
                    <a:pt x="23749" y="138049"/>
                  </a:cubicBezTo>
                  <a:lnTo>
                    <a:pt x="16637" y="130175"/>
                  </a:lnTo>
                  <a:cubicBezTo>
                    <a:pt x="10668" y="121539"/>
                    <a:pt x="8255" y="116840"/>
                    <a:pt x="6223" y="111887"/>
                  </a:cubicBezTo>
                  <a:lnTo>
                    <a:pt x="2540" y="101981"/>
                  </a:lnTo>
                  <a:cubicBezTo>
                    <a:pt x="508" y="91567"/>
                    <a:pt x="0" y="86233"/>
                    <a:pt x="0" y="81026"/>
                  </a:cubicBezTo>
                  <a:lnTo>
                    <a:pt x="508" y="70485"/>
                  </a:lnTo>
                  <a:cubicBezTo>
                    <a:pt x="2540" y="59944"/>
                    <a:pt x="4191" y="54864"/>
                    <a:pt x="6223" y="50038"/>
                  </a:cubicBezTo>
                  <a:lnTo>
                    <a:pt x="10795" y="40513"/>
                  </a:lnTo>
                  <a:cubicBezTo>
                    <a:pt x="16764" y="31623"/>
                    <a:pt x="20066" y="27559"/>
                    <a:pt x="23876" y="23876"/>
                  </a:cubicBezTo>
                  <a:lnTo>
                    <a:pt x="31750" y="16764"/>
                  </a:lnTo>
                  <a:cubicBezTo>
                    <a:pt x="40386" y="10668"/>
                    <a:pt x="45085" y="8255"/>
                    <a:pt x="50038" y="6223"/>
                  </a:cubicBezTo>
                  <a:lnTo>
                    <a:pt x="59944" y="2540"/>
                  </a:lnTo>
                  <a:cubicBezTo>
                    <a:pt x="70358" y="508"/>
                    <a:pt x="75692" y="0"/>
                    <a:pt x="81026" y="0"/>
                  </a:cubicBezTo>
                  <a:lnTo>
                    <a:pt x="91567" y="508"/>
                  </a:lnTo>
                  <a:cubicBezTo>
                    <a:pt x="101981" y="2540"/>
                    <a:pt x="107061" y="4191"/>
                    <a:pt x="111887" y="6223"/>
                  </a:cubicBezTo>
                  <a:lnTo>
                    <a:pt x="121412" y="10795"/>
                  </a:lnTo>
                  <a:cubicBezTo>
                    <a:pt x="130302" y="16764"/>
                    <a:pt x="134366" y="20066"/>
                    <a:pt x="138049" y="23876"/>
                  </a:cubicBezTo>
                  <a:lnTo>
                    <a:pt x="145161" y="31750"/>
                  </a:lnTo>
                  <a:cubicBezTo>
                    <a:pt x="151130" y="40640"/>
                    <a:pt x="153543" y="45212"/>
                    <a:pt x="155575" y="50165"/>
                  </a:cubicBezTo>
                  <a:lnTo>
                    <a:pt x="159131" y="60198"/>
                  </a:lnTo>
                  <a:cubicBezTo>
                    <a:pt x="161163" y="70612"/>
                    <a:pt x="161671" y="75946"/>
                    <a:pt x="161671" y="81153"/>
                  </a:cubicBezTo>
                  <a:close/>
                </a:path>
              </a:pathLst>
            </a:custGeom>
            <a:solidFill>
              <a:srgbClr val="FFFFFF"/>
            </a:solidFill>
          </p:spPr>
        </p:sp>
      </p:grpSp>
      <p:sp>
        <p:nvSpPr>
          <p:cNvPr name="TextBox 21" id="21"/>
          <p:cNvSpPr txBox="true"/>
          <p:nvPr/>
        </p:nvSpPr>
        <p:spPr>
          <a:xfrm rot="0">
            <a:off x="9886998" y="1310573"/>
            <a:ext cx="7702325" cy="5850817"/>
          </a:xfrm>
          <a:prstGeom prst="rect">
            <a:avLst/>
          </a:prstGeom>
        </p:spPr>
        <p:txBody>
          <a:bodyPr anchor="t" rtlCol="false" tIns="0" lIns="0" bIns="0" rIns="0">
            <a:spAutoFit/>
          </a:bodyPr>
          <a:lstStyle/>
          <a:p>
            <a:pPr algn="l">
              <a:lnSpc>
                <a:spcPts val="12319"/>
              </a:lnSpc>
            </a:pPr>
            <a:r>
              <a:rPr lang="en-US" sz="8799">
                <a:solidFill>
                  <a:srgbClr val="D39918"/>
                </a:solidFill>
                <a:latin typeface="Poppins Ultra-Bold"/>
              </a:rPr>
              <a:t>DRAWBACKS</a:t>
            </a:r>
          </a:p>
          <a:p>
            <a:pPr algn="l">
              <a:lnSpc>
                <a:spcPts val="5176"/>
              </a:lnSpc>
            </a:pPr>
            <a:r>
              <a:rPr lang="en-US" sz="3697">
                <a:solidFill>
                  <a:srgbClr val="FFFFFF"/>
                </a:solidFill>
                <a:latin typeface="Poppins Bold"/>
              </a:rPr>
              <a:t> High false positive rate Data quality and availability </a:t>
            </a:r>
            <a:r>
              <a:rPr lang="en-US" sz="3697">
                <a:solidFill>
                  <a:srgbClr val="FFFFFF"/>
                </a:solidFill>
                <a:latin typeface="Poppins"/>
              </a:rPr>
              <a:t> </a:t>
            </a:r>
            <a:r>
              <a:rPr lang="en-US" sz="3697">
                <a:solidFill>
                  <a:srgbClr val="FFFFFF"/>
                </a:solidFill>
                <a:latin typeface="Poppins Bold"/>
              </a:rPr>
              <a:t>Computational cost  Maintenance and updating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971550"/>
            <a:ext cx="18288000" cy="12230100"/>
          </a:xfrm>
          <a:custGeom>
            <a:avLst/>
            <a:gdLst/>
            <a:ahLst/>
            <a:cxnLst/>
            <a:rect r="r" b="b" t="t" l="l"/>
            <a:pathLst>
              <a:path h="12230100" w="18288000">
                <a:moveTo>
                  <a:pt x="0" y="0"/>
                </a:moveTo>
                <a:lnTo>
                  <a:pt x="18288000" y="0"/>
                </a:lnTo>
                <a:lnTo>
                  <a:pt x="18288000" y="12230100"/>
                </a:lnTo>
                <a:lnTo>
                  <a:pt x="0" y="12230100"/>
                </a:lnTo>
                <a:lnTo>
                  <a:pt x="0" y="0"/>
                </a:lnTo>
                <a:close/>
              </a:path>
            </a:pathLst>
          </a:custGeom>
          <a:blipFill>
            <a:blip r:embed="rId2">
              <a:alphaModFix amt="6999"/>
            </a:blip>
            <a:stretch>
              <a:fillRect l="0" t="0" r="0" b="0"/>
            </a:stretch>
          </a:blipFill>
        </p:spPr>
      </p:sp>
      <p:sp>
        <p:nvSpPr>
          <p:cNvPr name="Freeform 3" id="3"/>
          <p:cNvSpPr/>
          <p:nvPr/>
        </p:nvSpPr>
        <p:spPr>
          <a:xfrm flipH="false" flipV="false" rot="0">
            <a:off x="319592" y="0"/>
            <a:ext cx="10344150" cy="10287000"/>
          </a:xfrm>
          <a:custGeom>
            <a:avLst/>
            <a:gdLst/>
            <a:ahLst/>
            <a:cxnLst/>
            <a:rect r="r" b="b" t="t" l="l"/>
            <a:pathLst>
              <a:path h="10287000" w="10344150">
                <a:moveTo>
                  <a:pt x="0" y="0"/>
                </a:moveTo>
                <a:lnTo>
                  <a:pt x="10344150" y="0"/>
                </a:lnTo>
                <a:lnTo>
                  <a:pt x="10344150" y="10287000"/>
                </a:lnTo>
                <a:lnTo>
                  <a:pt x="0" y="10287000"/>
                </a:lnTo>
                <a:lnTo>
                  <a:pt x="0" y="0"/>
                </a:lnTo>
                <a:close/>
              </a:path>
            </a:pathLst>
          </a:custGeom>
          <a:blipFill>
            <a:blip r:embed="rId3">
              <a:alphaModFix amt="7999"/>
            </a:blip>
            <a:stretch>
              <a:fillRect l="0" t="-1066" r="0" b="-11155"/>
            </a:stretch>
          </a:blipFill>
        </p:spPr>
      </p:sp>
      <p:sp>
        <p:nvSpPr>
          <p:cNvPr name="Freeform 4" id="4"/>
          <p:cNvSpPr/>
          <p:nvPr/>
        </p:nvSpPr>
        <p:spPr>
          <a:xfrm flipH="false" flipV="false" rot="0">
            <a:off x="9965188" y="2584780"/>
            <a:ext cx="983332" cy="1144238"/>
          </a:xfrm>
          <a:custGeom>
            <a:avLst/>
            <a:gdLst/>
            <a:ahLst/>
            <a:cxnLst/>
            <a:rect r="r" b="b" t="t" l="l"/>
            <a:pathLst>
              <a:path h="1144238" w="983332">
                <a:moveTo>
                  <a:pt x="0" y="0"/>
                </a:moveTo>
                <a:lnTo>
                  <a:pt x="983333" y="0"/>
                </a:lnTo>
                <a:lnTo>
                  <a:pt x="983333" y="1144238"/>
                </a:lnTo>
                <a:lnTo>
                  <a:pt x="0" y="11442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333899" y="2074783"/>
            <a:ext cx="2020653" cy="5144472"/>
          </a:xfrm>
          <a:custGeom>
            <a:avLst/>
            <a:gdLst/>
            <a:ahLst/>
            <a:cxnLst/>
            <a:rect r="r" b="b" t="t" l="l"/>
            <a:pathLst>
              <a:path h="5144472" w="2020653">
                <a:moveTo>
                  <a:pt x="0" y="0"/>
                </a:moveTo>
                <a:lnTo>
                  <a:pt x="2020652" y="0"/>
                </a:lnTo>
                <a:lnTo>
                  <a:pt x="2020652" y="5144472"/>
                </a:lnTo>
                <a:lnTo>
                  <a:pt x="0" y="51444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649424" y="3140812"/>
            <a:ext cx="9315450" cy="5743575"/>
          </a:xfrm>
          <a:custGeom>
            <a:avLst/>
            <a:gdLst/>
            <a:ahLst/>
            <a:cxnLst/>
            <a:rect r="r" b="b" t="t" l="l"/>
            <a:pathLst>
              <a:path h="5743575" w="9315450">
                <a:moveTo>
                  <a:pt x="0" y="0"/>
                </a:moveTo>
                <a:lnTo>
                  <a:pt x="9315450" y="0"/>
                </a:lnTo>
                <a:lnTo>
                  <a:pt x="9315450" y="5743575"/>
                </a:lnTo>
                <a:lnTo>
                  <a:pt x="0" y="5743575"/>
                </a:lnTo>
                <a:lnTo>
                  <a:pt x="0" y="0"/>
                </a:lnTo>
                <a:close/>
              </a:path>
            </a:pathLst>
          </a:custGeom>
          <a:blipFill>
            <a:blip r:embed="rId8"/>
            <a:stretch>
              <a:fillRect l="0" t="0" r="0" b="0"/>
            </a:stretch>
          </a:blipFill>
        </p:spPr>
      </p:sp>
      <p:grpSp>
        <p:nvGrpSpPr>
          <p:cNvPr name="Group 7" id="7"/>
          <p:cNvGrpSpPr>
            <a:grpSpLocks noChangeAspect="true"/>
          </p:cNvGrpSpPr>
          <p:nvPr/>
        </p:nvGrpSpPr>
        <p:grpSpPr>
          <a:xfrm rot="0">
            <a:off x="1362075" y="3317586"/>
            <a:ext cx="133350" cy="133350"/>
            <a:chOff x="0" y="0"/>
            <a:chExt cx="133350" cy="133350"/>
          </a:xfrm>
        </p:grpSpPr>
        <p:sp>
          <p:nvSpPr>
            <p:cNvPr name="Freeform 8" id="8"/>
            <p:cNvSpPr/>
            <p:nvPr/>
          </p:nvSpPr>
          <p:spPr>
            <a:xfrm flipH="false" flipV="false" rot="0">
              <a:off x="0" y="0"/>
              <a:ext cx="133350" cy="133350"/>
            </a:xfrm>
            <a:custGeom>
              <a:avLst/>
              <a:gdLst/>
              <a:ahLst/>
              <a:cxnLst/>
              <a:rect r="r" b="b" t="t" l="l"/>
              <a:pathLst>
                <a:path h="133350" w="133350">
                  <a:moveTo>
                    <a:pt x="133350" y="66675"/>
                  </a:moveTo>
                  <a:lnTo>
                    <a:pt x="132969" y="75438"/>
                  </a:lnTo>
                  <a:cubicBezTo>
                    <a:pt x="131318" y="84074"/>
                    <a:pt x="130048" y="88138"/>
                    <a:pt x="128270" y="92202"/>
                  </a:cubicBezTo>
                  <a:lnTo>
                    <a:pt x="124587" y="100076"/>
                  </a:lnTo>
                  <a:cubicBezTo>
                    <a:pt x="119761" y="107315"/>
                    <a:pt x="116967" y="110744"/>
                    <a:pt x="113919" y="113792"/>
                  </a:cubicBezTo>
                  <a:lnTo>
                    <a:pt x="107442" y="119634"/>
                  </a:lnTo>
                  <a:cubicBezTo>
                    <a:pt x="100203" y="124460"/>
                    <a:pt x="96266" y="126492"/>
                    <a:pt x="92329" y="128270"/>
                  </a:cubicBezTo>
                  <a:lnTo>
                    <a:pt x="84074" y="131191"/>
                  </a:lnTo>
                  <a:cubicBezTo>
                    <a:pt x="75438" y="132842"/>
                    <a:pt x="71120" y="133350"/>
                    <a:pt x="66802" y="133350"/>
                  </a:cubicBezTo>
                  <a:lnTo>
                    <a:pt x="58039" y="132969"/>
                  </a:lnTo>
                  <a:cubicBezTo>
                    <a:pt x="49403" y="131318"/>
                    <a:pt x="45339" y="130048"/>
                    <a:pt x="41275" y="128270"/>
                  </a:cubicBezTo>
                  <a:lnTo>
                    <a:pt x="33401" y="124587"/>
                  </a:lnTo>
                  <a:cubicBezTo>
                    <a:pt x="26162" y="119761"/>
                    <a:pt x="22733" y="116967"/>
                    <a:pt x="19685" y="113919"/>
                  </a:cubicBezTo>
                  <a:lnTo>
                    <a:pt x="13843" y="107442"/>
                  </a:lnTo>
                  <a:cubicBezTo>
                    <a:pt x="8763" y="100076"/>
                    <a:pt x="6731" y="96266"/>
                    <a:pt x="5080" y="92202"/>
                  </a:cubicBezTo>
                  <a:lnTo>
                    <a:pt x="2159" y="83947"/>
                  </a:lnTo>
                  <a:cubicBezTo>
                    <a:pt x="381" y="75438"/>
                    <a:pt x="0" y="70993"/>
                    <a:pt x="0" y="66675"/>
                  </a:cubicBezTo>
                  <a:lnTo>
                    <a:pt x="381" y="57912"/>
                  </a:lnTo>
                  <a:cubicBezTo>
                    <a:pt x="2032" y="49276"/>
                    <a:pt x="3302" y="45212"/>
                    <a:pt x="5080" y="41148"/>
                  </a:cubicBezTo>
                  <a:lnTo>
                    <a:pt x="8763" y="33274"/>
                  </a:lnTo>
                  <a:cubicBezTo>
                    <a:pt x="13589" y="26035"/>
                    <a:pt x="16383" y="22606"/>
                    <a:pt x="19431" y="19558"/>
                  </a:cubicBezTo>
                  <a:lnTo>
                    <a:pt x="25908" y="13716"/>
                  </a:lnTo>
                  <a:cubicBezTo>
                    <a:pt x="33274" y="8763"/>
                    <a:pt x="37084" y="6731"/>
                    <a:pt x="41148" y="5080"/>
                  </a:cubicBezTo>
                  <a:lnTo>
                    <a:pt x="49403" y="2159"/>
                  </a:lnTo>
                  <a:cubicBezTo>
                    <a:pt x="57912" y="381"/>
                    <a:pt x="62357" y="0"/>
                    <a:pt x="66675" y="0"/>
                  </a:cubicBezTo>
                  <a:lnTo>
                    <a:pt x="75438" y="381"/>
                  </a:lnTo>
                  <a:cubicBezTo>
                    <a:pt x="84074" y="2032"/>
                    <a:pt x="88138" y="3302"/>
                    <a:pt x="92202" y="5080"/>
                  </a:cubicBezTo>
                  <a:lnTo>
                    <a:pt x="100076" y="8763"/>
                  </a:lnTo>
                  <a:cubicBezTo>
                    <a:pt x="107315" y="13589"/>
                    <a:pt x="110744" y="16383"/>
                    <a:pt x="113792" y="19431"/>
                  </a:cubicBezTo>
                  <a:lnTo>
                    <a:pt x="119634" y="25908"/>
                  </a:lnTo>
                  <a:cubicBezTo>
                    <a:pt x="124460" y="33147"/>
                    <a:pt x="126492" y="37084"/>
                    <a:pt x="128270" y="41021"/>
                  </a:cubicBezTo>
                  <a:lnTo>
                    <a:pt x="131191" y="49276"/>
                  </a:lnTo>
                  <a:cubicBezTo>
                    <a:pt x="132842" y="57912"/>
                    <a:pt x="133350" y="62230"/>
                    <a:pt x="133350" y="66548"/>
                  </a:cubicBezTo>
                  <a:close/>
                </a:path>
              </a:pathLst>
            </a:custGeom>
            <a:solidFill>
              <a:srgbClr val="FFFFFF"/>
            </a:solidFill>
          </p:spPr>
        </p:sp>
      </p:grpSp>
      <p:grpSp>
        <p:nvGrpSpPr>
          <p:cNvPr name="Group 9" id="9"/>
          <p:cNvGrpSpPr>
            <a:grpSpLocks noChangeAspect="true"/>
          </p:cNvGrpSpPr>
          <p:nvPr/>
        </p:nvGrpSpPr>
        <p:grpSpPr>
          <a:xfrm rot="0">
            <a:off x="1362075" y="6575136"/>
            <a:ext cx="133350" cy="133350"/>
            <a:chOff x="0" y="0"/>
            <a:chExt cx="133350" cy="133350"/>
          </a:xfrm>
        </p:grpSpPr>
        <p:sp>
          <p:nvSpPr>
            <p:cNvPr name="Freeform 10" id="10"/>
            <p:cNvSpPr/>
            <p:nvPr/>
          </p:nvSpPr>
          <p:spPr>
            <a:xfrm flipH="false" flipV="false" rot="0">
              <a:off x="0" y="0"/>
              <a:ext cx="133350" cy="133350"/>
            </a:xfrm>
            <a:custGeom>
              <a:avLst/>
              <a:gdLst/>
              <a:ahLst/>
              <a:cxnLst/>
              <a:rect r="r" b="b" t="t" l="l"/>
              <a:pathLst>
                <a:path h="133350" w="133350">
                  <a:moveTo>
                    <a:pt x="133350" y="66675"/>
                  </a:moveTo>
                  <a:lnTo>
                    <a:pt x="132969" y="75438"/>
                  </a:lnTo>
                  <a:cubicBezTo>
                    <a:pt x="131318" y="84074"/>
                    <a:pt x="130048" y="88138"/>
                    <a:pt x="128270" y="92202"/>
                  </a:cubicBezTo>
                  <a:lnTo>
                    <a:pt x="124587" y="100076"/>
                  </a:lnTo>
                  <a:cubicBezTo>
                    <a:pt x="119761" y="107315"/>
                    <a:pt x="116967" y="110744"/>
                    <a:pt x="113919" y="113792"/>
                  </a:cubicBezTo>
                  <a:lnTo>
                    <a:pt x="107442" y="119634"/>
                  </a:lnTo>
                  <a:cubicBezTo>
                    <a:pt x="100203" y="124460"/>
                    <a:pt x="96266" y="126492"/>
                    <a:pt x="92329" y="128270"/>
                  </a:cubicBezTo>
                  <a:lnTo>
                    <a:pt x="84074" y="131191"/>
                  </a:lnTo>
                  <a:cubicBezTo>
                    <a:pt x="75438" y="132842"/>
                    <a:pt x="71120" y="133350"/>
                    <a:pt x="66802" y="133350"/>
                  </a:cubicBezTo>
                  <a:lnTo>
                    <a:pt x="58039" y="132969"/>
                  </a:lnTo>
                  <a:cubicBezTo>
                    <a:pt x="49403" y="131318"/>
                    <a:pt x="45339" y="130048"/>
                    <a:pt x="41275" y="128270"/>
                  </a:cubicBezTo>
                  <a:lnTo>
                    <a:pt x="33401" y="124587"/>
                  </a:lnTo>
                  <a:cubicBezTo>
                    <a:pt x="26162" y="119761"/>
                    <a:pt x="22733" y="116967"/>
                    <a:pt x="19685" y="113919"/>
                  </a:cubicBezTo>
                  <a:lnTo>
                    <a:pt x="13843" y="107442"/>
                  </a:lnTo>
                  <a:cubicBezTo>
                    <a:pt x="8763" y="100076"/>
                    <a:pt x="6731" y="96266"/>
                    <a:pt x="5080" y="92202"/>
                  </a:cubicBezTo>
                  <a:lnTo>
                    <a:pt x="2159" y="83947"/>
                  </a:lnTo>
                  <a:cubicBezTo>
                    <a:pt x="381" y="75438"/>
                    <a:pt x="0" y="70993"/>
                    <a:pt x="0" y="66675"/>
                  </a:cubicBezTo>
                  <a:lnTo>
                    <a:pt x="381" y="57912"/>
                  </a:lnTo>
                  <a:cubicBezTo>
                    <a:pt x="2032" y="49276"/>
                    <a:pt x="3302" y="45212"/>
                    <a:pt x="5080" y="41148"/>
                  </a:cubicBezTo>
                  <a:lnTo>
                    <a:pt x="8763" y="33274"/>
                  </a:lnTo>
                  <a:cubicBezTo>
                    <a:pt x="13589" y="26035"/>
                    <a:pt x="16383" y="22606"/>
                    <a:pt x="19431" y="19558"/>
                  </a:cubicBezTo>
                  <a:lnTo>
                    <a:pt x="25908" y="13716"/>
                  </a:lnTo>
                  <a:cubicBezTo>
                    <a:pt x="33274" y="8763"/>
                    <a:pt x="37084" y="6731"/>
                    <a:pt x="41148" y="5080"/>
                  </a:cubicBezTo>
                  <a:lnTo>
                    <a:pt x="49403" y="2159"/>
                  </a:lnTo>
                  <a:cubicBezTo>
                    <a:pt x="57912" y="381"/>
                    <a:pt x="62357" y="0"/>
                    <a:pt x="66675" y="0"/>
                  </a:cubicBezTo>
                  <a:lnTo>
                    <a:pt x="75438" y="381"/>
                  </a:lnTo>
                  <a:cubicBezTo>
                    <a:pt x="84074" y="2032"/>
                    <a:pt x="88138" y="3302"/>
                    <a:pt x="92202" y="5080"/>
                  </a:cubicBezTo>
                  <a:lnTo>
                    <a:pt x="100076" y="8763"/>
                  </a:lnTo>
                  <a:cubicBezTo>
                    <a:pt x="107315" y="13589"/>
                    <a:pt x="110744" y="16383"/>
                    <a:pt x="113792" y="19431"/>
                  </a:cubicBezTo>
                  <a:lnTo>
                    <a:pt x="119634" y="25908"/>
                  </a:lnTo>
                  <a:cubicBezTo>
                    <a:pt x="124460" y="33147"/>
                    <a:pt x="126492" y="37084"/>
                    <a:pt x="128270" y="41021"/>
                  </a:cubicBezTo>
                  <a:lnTo>
                    <a:pt x="131191" y="49276"/>
                  </a:lnTo>
                  <a:cubicBezTo>
                    <a:pt x="132842" y="57912"/>
                    <a:pt x="133350" y="62230"/>
                    <a:pt x="133350" y="66548"/>
                  </a:cubicBezTo>
                  <a:close/>
                </a:path>
              </a:pathLst>
            </a:custGeom>
            <a:solidFill>
              <a:srgbClr val="FFFFFF"/>
            </a:solidFill>
          </p:spPr>
        </p:sp>
      </p:grpSp>
      <p:grpSp>
        <p:nvGrpSpPr>
          <p:cNvPr name="Group 11" id="11"/>
          <p:cNvGrpSpPr>
            <a:grpSpLocks noChangeAspect="true"/>
          </p:cNvGrpSpPr>
          <p:nvPr/>
        </p:nvGrpSpPr>
        <p:grpSpPr>
          <a:xfrm rot="0">
            <a:off x="1362075" y="7660986"/>
            <a:ext cx="133350" cy="133350"/>
            <a:chOff x="0" y="0"/>
            <a:chExt cx="133350" cy="133350"/>
          </a:xfrm>
        </p:grpSpPr>
        <p:sp>
          <p:nvSpPr>
            <p:cNvPr name="Freeform 12" id="12"/>
            <p:cNvSpPr/>
            <p:nvPr/>
          </p:nvSpPr>
          <p:spPr>
            <a:xfrm flipH="false" flipV="false" rot="0">
              <a:off x="0" y="0"/>
              <a:ext cx="133350" cy="133350"/>
            </a:xfrm>
            <a:custGeom>
              <a:avLst/>
              <a:gdLst/>
              <a:ahLst/>
              <a:cxnLst/>
              <a:rect r="r" b="b" t="t" l="l"/>
              <a:pathLst>
                <a:path h="133350" w="133350">
                  <a:moveTo>
                    <a:pt x="133350" y="66675"/>
                  </a:moveTo>
                  <a:lnTo>
                    <a:pt x="132969" y="75438"/>
                  </a:lnTo>
                  <a:cubicBezTo>
                    <a:pt x="131318" y="84074"/>
                    <a:pt x="130048" y="88138"/>
                    <a:pt x="128270" y="92202"/>
                  </a:cubicBezTo>
                  <a:lnTo>
                    <a:pt x="124587" y="100076"/>
                  </a:lnTo>
                  <a:cubicBezTo>
                    <a:pt x="119761" y="107315"/>
                    <a:pt x="116967" y="110744"/>
                    <a:pt x="113919" y="113792"/>
                  </a:cubicBezTo>
                  <a:lnTo>
                    <a:pt x="107442" y="119634"/>
                  </a:lnTo>
                  <a:cubicBezTo>
                    <a:pt x="100203" y="124460"/>
                    <a:pt x="96266" y="126492"/>
                    <a:pt x="92329" y="128270"/>
                  </a:cubicBezTo>
                  <a:lnTo>
                    <a:pt x="84074" y="131191"/>
                  </a:lnTo>
                  <a:cubicBezTo>
                    <a:pt x="75438" y="132842"/>
                    <a:pt x="71120" y="133350"/>
                    <a:pt x="66802" y="133350"/>
                  </a:cubicBezTo>
                  <a:lnTo>
                    <a:pt x="58039" y="132969"/>
                  </a:lnTo>
                  <a:cubicBezTo>
                    <a:pt x="49403" y="131318"/>
                    <a:pt x="45339" y="130048"/>
                    <a:pt x="41275" y="128270"/>
                  </a:cubicBezTo>
                  <a:lnTo>
                    <a:pt x="33401" y="124587"/>
                  </a:lnTo>
                  <a:cubicBezTo>
                    <a:pt x="26162" y="119761"/>
                    <a:pt x="22733" y="116967"/>
                    <a:pt x="19685" y="113919"/>
                  </a:cubicBezTo>
                  <a:lnTo>
                    <a:pt x="13843" y="107442"/>
                  </a:lnTo>
                  <a:cubicBezTo>
                    <a:pt x="8763" y="100076"/>
                    <a:pt x="6731" y="96266"/>
                    <a:pt x="5080" y="92202"/>
                  </a:cubicBezTo>
                  <a:lnTo>
                    <a:pt x="2159" y="83947"/>
                  </a:lnTo>
                  <a:cubicBezTo>
                    <a:pt x="381" y="75438"/>
                    <a:pt x="0" y="70993"/>
                    <a:pt x="0" y="66675"/>
                  </a:cubicBezTo>
                  <a:lnTo>
                    <a:pt x="381" y="57912"/>
                  </a:lnTo>
                  <a:cubicBezTo>
                    <a:pt x="2032" y="49276"/>
                    <a:pt x="3302" y="45212"/>
                    <a:pt x="5080" y="41148"/>
                  </a:cubicBezTo>
                  <a:lnTo>
                    <a:pt x="8763" y="33274"/>
                  </a:lnTo>
                  <a:cubicBezTo>
                    <a:pt x="13589" y="26035"/>
                    <a:pt x="16383" y="22606"/>
                    <a:pt x="19431" y="19558"/>
                  </a:cubicBezTo>
                  <a:lnTo>
                    <a:pt x="25908" y="13716"/>
                  </a:lnTo>
                  <a:cubicBezTo>
                    <a:pt x="33274" y="8763"/>
                    <a:pt x="37084" y="6731"/>
                    <a:pt x="41148" y="5080"/>
                  </a:cubicBezTo>
                  <a:lnTo>
                    <a:pt x="49403" y="2159"/>
                  </a:lnTo>
                  <a:cubicBezTo>
                    <a:pt x="57912" y="381"/>
                    <a:pt x="62357" y="0"/>
                    <a:pt x="66675" y="0"/>
                  </a:cubicBezTo>
                  <a:lnTo>
                    <a:pt x="75438" y="381"/>
                  </a:lnTo>
                  <a:cubicBezTo>
                    <a:pt x="84074" y="2032"/>
                    <a:pt x="88138" y="3302"/>
                    <a:pt x="92202" y="5080"/>
                  </a:cubicBezTo>
                  <a:lnTo>
                    <a:pt x="100076" y="8763"/>
                  </a:lnTo>
                  <a:cubicBezTo>
                    <a:pt x="107315" y="13589"/>
                    <a:pt x="110744" y="16383"/>
                    <a:pt x="113792" y="19431"/>
                  </a:cubicBezTo>
                  <a:lnTo>
                    <a:pt x="119634" y="25908"/>
                  </a:lnTo>
                  <a:cubicBezTo>
                    <a:pt x="124460" y="33147"/>
                    <a:pt x="126492" y="37084"/>
                    <a:pt x="128270" y="41021"/>
                  </a:cubicBezTo>
                  <a:lnTo>
                    <a:pt x="131191" y="49276"/>
                  </a:lnTo>
                  <a:cubicBezTo>
                    <a:pt x="132842" y="57912"/>
                    <a:pt x="133350" y="62230"/>
                    <a:pt x="133350" y="66548"/>
                  </a:cubicBezTo>
                  <a:close/>
                </a:path>
              </a:pathLst>
            </a:custGeom>
            <a:solidFill>
              <a:srgbClr val="FFFFFF"/>
            </a:solidFill>
          </p:spPr>
        </p:sp>
      </p:grpSp>
      <p:sp>
        <p:nvSpPr>
          <p:cNvPr name="TextBox 13" id="13"/>
          <p:cNvSpPr txBox="true"/>
          <p:nvPr/>
        </p:nvSpPr>
        <p:spPr>
          <a:xfrm rot="0">
            <a:off x="1188863" y="1089936"/>
            <a:ext cx="8653824" cy="1856804"/>
          </a:xfrm>
          <a:prstGeom prst="rect">
            <a:avLst/>
          </a:prstGeom>
        </p:spPr>
        <p:txBody>
          <a:bodyPr anchor="t" rtlCol="false" tIns="0" lIns="0" bIns="0" rIns="0">
            <a:spAutoFit/>
          </a:bodyPr>
          <a:lstStyle/>
          <a:p>
            <a:pPr algn="l">
              <a:lnSpc>
                <a:spcPts val="13854"/>
              </a:lnSpc>
            </a:pPr>
            <a:r>
              <a:rPr lang="en-US" sz="9896">
                <a:solidFill>
                  <a:srgbClr val="D39918"/>
                </a:solidFill>
                <a:latin typeface="Poppins Ultra-Bold"/>
              </a:rPr>
              <a:t>CONCLUSION</a:t>
            </a:r>
          </a:p>
        </p:txBody>
      </p:sp>
      <p:sp>
        <p:nvSpPr>
          <p:cNvPr name="TextBox 14" id="14"/>
          <p:cNvSpPr txBox="true"/>
          <p:nvPr/>
        </p:nvSpPr>
        <p:spPr>
          <a:xfrm rot="0">
            <a:off x="1697536" y="3135668"/>
            <a:ext cx="6565192" cy="5463778"/>
          </a:xfrm>
          <a:prstGeom prst="rect">
            <a:avLst/>
          </a:prstGeom>
        </p:spPr>
        <p:txBody>
          <a:bodyPr anchor="t" rtlCol="false" tIns="0" lIns="0" bIns="0" rIns="0">
            <a:spAutoFit/>
          </a:bodyPr>
          <a:lstStyle/>
          <a:p>
            <a:pPr algn="l">
              <a:lnSpc>
                <a:spcPts val="4274"/>
              </a:lnSpc>
            </a:pPr>
            <a:r>
              <a:rPr lang="en-US" sz="3097">
                <a:solidFill>
                  <a:srgbClr val="FFFFFF"/>
                </a:solidFill>
                <a:latin typeface="Poppins"/>
              </a:rPr>
              <a:t>The development and implementation of our fraud detection system represent a significant advancement in safeguarding against fraudulent activities  This system also improves operational efficiency The accuracy of our prediction is 99%</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948690"/>
            <a:ext cx="18288000" cy="12182475"/>
          </a:xfrm>
          <a:custGeom>
            <a:avLst/>
            <a:gdLst/>
            <a:ahLst/>
            <a:cxnLst/>
            <a:rect r="r" b="b" t="t" l="l"/>
            <a:pathLst>
              <a:path h="12182475" w="18288000">
                <a:moveTo>
                  <a:pt x="0" y="0"/>
                </a:moveTo>
                <a:lnTo>
                  <a:pt x="18288000" y="0"/>
                </a:lnTo>
                <a:lnTo>
                  <a:pt x="18288000" y="12182475"/>
                </a:lnTo>
                <a:lnTo>
                  <a:pt x="0" y="12182475"/>
                </a:lnTo>
                <a:lnTo>
                  <a:pt x="0" y="0"/>
                </a:lnTo>
                <a:close/>
              </a:path>
            </a:pathLst>
          </a:custGeom>
          <a:blipFill>
            <a:blip r:embed="rId2">
              <a:alphaModFix amt="26000"/>
            </a:blip>
            <a:stretch>
              <a:fillRect l="0" t="0" r="0" b="0"/>
            </a:stretch>
          </a:blipFill>
        </p:spPr>
      </p:sp>
      <p:grpSp>
        <p:nvGrpSpPr>
          <p:cNvPr name="Group 3" id="3"/>
          <p:cNvGrpSpPr>
            <a:grpSpLocks noChangeAspect="true"/>
          </p:cNvGrpSpPr>
          <p:nvPr/>
        </p:nvGrpSpPr>
        <p:grpSpPr>
          <a:xfrm rot="0">
            <a:off x="0" y="2249386"/>
            <a:ext cx="5513699" cy="4073985"/>
            <a:chOff x="0" y="0"/>
            <a:chExt cx="5513705" cy="4073982"/>
          </a:xfrm>
        </p:grpSpPr>
        <p:sp>
          <p:nvSpPr>
            <p:cNvPr name="Freeform 4" id="4"/>
            <p:cNvSpPr/>
            <p:nvPr/>
          </p:nvSpPr>
          <p:spPr>
            <a:xfrm flipH="false" flipV="false" rot="0">
              <a:off x="0" y="0"/>
              <a:ext cx="5513705" cy="4073906"/>
            </a:xfrm>
            <a:custGeom>
              <a:avLst/>
              <a:gdLst/>
              <a:ahLst/>
              <a:cxnLst/>
              <a:rect r="r" b="b" t="t" l="l"/>
              <a:pathLst>
                <a:path h="4073906" w="5513705">
                  <a:moveTo>
                    <a:pt x="5026787" y="0"/>
                  </a:moveTo>
                  <a:lnTo>
                    <a:pt x="5192649" y="165862"/>
                  </a:lnTo>
                  <a:lnTo>
                    <a:pt x="3063113" y="2185924"/>
                  </a:lnTo>
                  <a:lnTo>
                    <a:pt x="1647190" y="2185924"/>
                  </a:lnTo>
                  <a:lnTo>
                    <a:pt x="130302" y="3799459"/>
                  </a:lnTo>
                  <a:lnTo>
                    <a:pt x="0" y="3694176"/>
                  </a:lnTo>
                  <a:lnTo>
                    <a:pt x="0" y="3953256"/>
                  </a:lnTo>
                  <a:lnTo>
                    <a:pt x="149352" y="4073906"/>
                  </a:lnTo>
                  <a:lnTo>
                    <a:pt x="1734693" y="2387727"/>
                  </a:lnTo>
                  <a:lnTo>
                    <a:pt x="3143758" y="2387727"/>
                  </a:lnTo>
                  <a:lnTo>
                    <a:pt x="5335143" y="308356"/>
                  </a:lnTo>
                  <a:lnTo>
                    <a:pt x="5513705" y="486918"/>
                  </a:lnTo>
                  <a:lnTo>
                    <a:pt x="5513705" y="0"/>
                  </a:lnTo>
                  <a:close/>
                </a:path>
              </a:pathLst>
            </a:custGeom>
            <a:solidFill>
              <a:srgbClr val="000000"/>
            </a:solidFill>
          </p:spPr>
        </p:sp>
      </p:grpSp>
      <p:grpSp>
        <p:nvGrpSpPr>
          <p:cNvPr name="Group 5" id="5"/>
          <p:cNvGrpSpPr>
            <a:grpSpLocks noChangeAspect="true"/>
          </p:cNvGrpSpPr>
          <p:nvPr/>
        </p:nvGrpSpPr>
        <p:grpSpPr>
          <a:xfrm rot="0">
            <a:off x="12606795" y="1448276"/>
            <a:ext cx="5681205" cy="4073985"/>
            <a:chOff x="0" y="0"/>
            <a:chExt cx="5681205" cy="4073982"/>
          </a:xfrm>
        </p:grpSpPr>
        <p:sp>
          <p:nvSpPr>
            <p:cNvPr name="Freeform 6" id="6"/>
            <p:cNvSpPr/>
            <p:nvPr/>
          </p:nvSpPr>
          <p:spPr>
            <a:xfrm flipH="false" flipV="false" rot="0">
              <a:off x="0" y="1411351"/>
              <a:ext cx="5681218" cy="2662555"/>
            </a:xfrm>
            <a:custGeom>
              <a:avLst/>
              <a:gdLst/>
              <a:ahLst/>
              <a:cxnLst/>
              <a:rect r="r" b="b" t="t" l="l"/>
              <a:pathLst>
                <a:path h="2662555" w="5681218">
                  <a:moveTo>
                    <a:pt x="5681218" y="0"/>
                  </a:moveTo>
                  <a:lnTo>
                    <a:pt x="4864608" y="774700"/>
                  </a:lnTo>
                  <a:lnTo>
                    <a:pt x="3448812" y="774700"/>
                  </a:lnTo>
                  <a:lnTo>
                    <a:pt x="1931797" y="2388108"/>
                  </a:lnTo>
                  <a:lnTo>
                    <a:pt x="1242949" y="1831721"/>
                  </a:lnTo>
                  <a:lnTo>
                    <a:pt x="0" y="1831721"/>
                  </a:lnTo>
                  <a:lnTo>
                    <a:pt x="0" y="2033397"/>
                  </a:lnTo>
                  <a:lnTo>
                    <a:pt x="1171829" y="2033397"/>
                  </a:lnTo>
                  <a:lnTo>
                    <a:pt x="1950847" y="2662555"/>
                  </a:lnTo>
                  <a:lnTo>
                    <a:pt x="3536188" y="976376"/>
                  </a:lnTo>
                  <a:lnTo>
                    <a:pt x="4945253" y="976376"/>
                  </a:lnTo>
                  <a:lnTo>
                    <a:pt x="5681218" y="278130"/>
                  </a:lnTo>
                  <a:lnTo>
                    <a:pt x="5681218" y="0"/>
                  </a:lnTo>
                  <a:close/>
                </a:path>
              </a:pathLst>
            </a:custGeom>
            <a:solidFill>
              <a:srgbClr val="000000"/>
            </a:solidFill>
          </p:spPr>
        </p:sp>
      </p:grpSp>
      <p:sp>
        <p:nvSpPr>
          <p:cNvPr name="TextBox 7" id="7"/>
          <p:cNvSpPr txBox="true"/>
          <p:nvPr/>
        </p:nvSpPr>
        <p:spPr>
          <a:xfrm rot="0">
            <a:off x="5672385" y="4096264"/>
            <a:ext cx="7016839" cy="1954949"/>
          </a:xfrm>
          <a:prstGeom prst="rect">
            <a:avLst/>
          </a:prstGeom>
        </p:spPr>
        <p:txBody>
          <a:bodyPr anchor="t" rtlCol="false" tIns="0" lIns="0" bIns="0" rIns="0">
            <a:spAutoFit/>
          </a:bodyPr>
          <a:lstStyle/>
          <a:p>
            <a:pPr algn="l">
              <a:lnSpc>
                <a:spcPts val="13854"/>
              </a:lnSpc>
            </a:pPr>
            <a:r>
              <a:rPr lang="en-US" sz="9896">
                <a:solidFill>
                  <a:srgbClr val="D39918"/>
                </a:solidFill>
                <a:latin typeface="Poppins Ultra-Bold"/>
              </a:rPr>
              <a:t>Thank</a:t>
            </a:r>
            <a:r>
              <a:rPr lang="en-US" sz="9896">
                <a:solidFill>
                  <a:srgbClr val="FFFFFF"/>
                </a:solidFill>
                <a:latin typeface="Poppins"/>
              </a:rPr>
              <a:t>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8581082"/>
            <a:ext cx="18288000" cy="27451050"/>
          </a:xfrm>
          <a:custGeom>
            <a:avLst/>
            <a:gdLst/>
            <a:ahLst/>
            <a:cxnLst/>
            <a:rect r="r" b="b" t="t" l="l"/>
            <a:pathLst>
              <a:path h="27451050" w="18288000">
                <a:moveTo>
                  <a:pt x="0" y="0"/>
                </a:moveTo>
                <a:lnTo>
                  <a:pt x="18288000" y="0"/>
                </a:lnTo>
                <a:lnTo>
                  <a:pt x="18288000" y="27451050"/>
                </a:lnTo>
                <a:lnTo>
                  <a:pt x="0" y="27451050"/>
                </a:lnTo>
                <a:lnTo>
                  <a:pt x="0" y="0"/>
                </a:lnTo>
                <a:close/>
              </a:path>
            </a:pathLst>
          </a:custGeom>
          <a:blipFill>
            <a:blip r:embed="rId2">
              <a:alphaModFix amt="36000"/>
            </a:blip>
            <a:stretch>
              <a:fillRect l="0" t="0" r="0" b="0"/>
            </a:stretch>
          </a:blipFill>
        </p:spPr>
      </p:sp>
      <p:grpSp>
        <p:nvGrpSpPr>
          <p:cNvPr name="Group 3" id="3"/>
          <p:cNvGrpSpPr>
            <a:grpSpLocks noChangeAspect="true"/>
          </p:cNvGrpSpPr>
          <p:nvPr/>
        </p:nvGrpSpPr>
        <p:grpSpPr>
          <a:xfrm rot="0">
            <a:off x="12543301" y="1384773"/>
            <a:ext cx="5808202" cy="6766208"/>
            <a:chOff x="0" y="0"/>
            <a:chExt cx="5808205" cy="6766204"/>
          </a:xfrm>
        </p:grpSpPr>
        <p:sp>
          <p:nvSpPr>
            <p:cNvPr name="Freeform 4" id="4"/>
            <p:cNvSpPr/>
            <p:nvPr/>
          </p:nvSpPr>
          <p:spPr>
            <a:xfrm flipH="false" flipV="false" rot="0">
              <a:off x="63500" y="1474851"/>
              <a:ext cx="5681218" cy="2662555"/>
            </a:xfrm>
            <a:custGeom>
              <a:avLst/>
              <a:gdLst/>
              <a:ahLst/>
              <a:cxnLst/>
              <a:rect r="r" b="b" t="t" l="l"/>
              <a:pathLst>
                <a:path h="2662555" w="5681218">
                  <a:moveTo>
                    <a:pt x="5681218" y="0"/>
                  </a:moveTo>
                  <a:lnTo>
                    <a:pt x="4864608" y="774700"/>
                  </a:lnTo>
                  <a:lnTo>
                    <a:pt x="3448812" y="774700"/>
                  </a:lnTo>
                  <a:lnTo>
                    <a:pt x="1931797" y="2388108"/>
                  </a:lnTo>
                  <a:lnTo>
                    <a:pt x="1242949" y="1831721"/>
                  </a:lnTo>
                  <a:lnTo>
                    <a:pt x="0" y="1831721"/>
                  </a:lnTo>
                  <a:lnTo>
                    <a:pt x="0" y="2033397"/>
                  </a:lnTo>
                  <a:lnTo>
                    <a:pt x="1171829" y="2033397"/>
                  </a:lnTo>
                  <a:lnTo>
                    <a:pt x="1950847" y="2662555"/>
                  </a:lnTo>
                  <a:lnTo>
                    <a:pt x="3536188" y="976376"/>
                  </a:lnTo>
                  <a:lnTo>
                    <a:pt x="4945253" y="976376"/>
                  </a:lnTo>
                  <a:lnTo>
                    <a:pt x="5681218" y="278130"/>
                  </a:lnTo>
                  <a:lnTo>
                    <a:pt x="5681218" y="0"/>
                  </a:lnTo>
                  <a:close/>
                </a:path>
              </a:pathLst>
            </a:custGeom>
            <a:solidFill>
              <a:srgbClr val="000000">
                <a:alpha val="78824"/>
              </a:srgbClr>
            </a:solidFill>
          </p:spPr>
        </p:sp>
        <p:sp>
          <p:nvSpPr>
            <p:cNvPr name="Freeform 5" id="5"/>
            <p:cNvSpPr/>
            <p:nvPr/>
          </p:nvSpPr>
          <p:spPr>
            <a:xfrm flipH="false" flipV="false" rot="0">
              <a:off x="63500" y="4039997"/>
              <a:ext cx="5681218" cy="2662682"/>
            </a:xfrm>
            <a:custGeom>
              <a:avLst/>
              <a:gdLst/>
              <a:ahLst/>
              <a:cxnLst/>
              <a:rect r="r" b="b" t="t" l="l"/>
              <a:pathLst>
                <a:path h="2662682" w="5681218">
                  <a:moveTo>
                    <a:pt x="5681218" y="0"/>
                  </a:moveTo>
                  <a:lnTo>
                    <a:pt x="4864608" y="774700"/>
                  </a:lnTo>
                  <a:lnTo>
                    <a:pt x="3448812" y="774700"/>
                  </a:lnTo>
                  <a:lnTo>
                    <a:pt x="1931797" y="2388235"/>
                  </a:lnTo>
                  <a:lnTo>
                    <a:pt x="1242949" y="1831848"/>
                  </a:lnTo>
                  <a:lnTo>
                    <a:pt x="0" y="1831848"/>
                  </a:lnTo>
                  <a:lnTo>
                    <a:pt x="0" y="2033524"/>
                  </a:lnTo>
                  <a:lnTo>
                    <a:pt x="1171829" y="2033524"/>
                  </a:lnTo>
                  <a:lnTo>
                    <a:pt x="1950847" y="2662682"/>
                  </a:lnTo>
                  <a:lnTo>
                    <a:pt x="3536188" y="976376"/>
                  </a:lnTo>
                  <a:lnTo>
                    <a:pt x="4945253" y="976376"/>
                  </a:lnTo>
                  <a:lnTo>
                    <a:pt x="5681218" y="278130"/>
                  </a:lnTo>
                  <a:lnTo>
                    <a:pt x="5681218" y="0"/>
                  </a:lnTo>
                  <a:close/>
                </a:path>
              </a:pathLst>
            </a:custGeom>
            <a:solidFill>
              <a:srgbClr val="000000">
                <a:alpha val="78824"/>
              </a:srgbClr>
            </a:solidFill>
          </p:spPr>
        </p:sp>
      </p:grpSp>
      <p:sp>
        <p:nvSpPr>
          <p:cNvPr name="Freeform 6" id="6"/>
          <p:cNvSpPr/>
          <p:nvPr/>
        </p:nvSpPr>
        <p:spPr>
          <a:xfrm flipH="false" flipV="false" rot="0">
            <a:off x="10619232" y="3788264"/>
            <a:ext cx="4600575" cy="4114800"/>
          </a:xfrm>
          <a:custGeom>
            <a:avLst/>
            <a:gdLst/>
            <a:ahLst/>
            <a:cxnLst/>
            <a:rect r="r" b="b" t="t" l="l"/>
            <a:pathLst>
              <a:path h="4114800" w="4600575">
                <a:moveTo>
                  <a:pt x="0" y="0"/>
                </a:moveTo>
                <a:lnTo>
                  <a:pt x="4600575" y="0"/>
                </a:lnTo>
                <a:lnTo>
                  <a:pt x="4600575" y="4114800"/>
                </a:lnTo>
                <a:lnTo>
                  <a:pt x="0" y="4114800"/>
                </a:lnTo>
                <a:lnTo>
                  <a:pt x="0" y="0"/>
                </a:lnTo>
                <a:close/>
              </a:path>
            </a:pathLst>
          </a:custGeom>
          <a:blipFill>
            <a:blip r:embed="rId3">
              <a:alphaModFix amt="79000"/>
            </a:blip>
            <a:stretch>
              <a:fillRect l="0" t="0" r="0" b="0"/>
            </a:stretch>
          </a:blipFill>
        </p:spPr>
      </p:sp>
      <p:grpSp>
        <p:nvGrpSpPr>
          <p:cNvPr name="Group 7" id="7"/>
          <p:cNvGrpSpPr>
            <a:grpSpLocks noChangeAspect="true"/>
          </p:cNvGrpSpPr>
          <p:nvPr/>
        </p:nvGrpSpPr>
        <p:grpSpPr>
          <a:xfrm rot="0">
            <a:off x="2963589" y="3757393"/>
            <a:ext cx="238125" cy="238125"/>
            <a:chOff x="0" y="0"/>
            <a:chExt cx="238125" cy="238125"/>
          </a:xfrm>
        </p:grpSpPr>
        <p:sp>
          <p:nvSpPr>
            <p:cNvPr name="Freeform 8" id="8"/>
            <p:cNvSpPr/>
            <p:nvPr/>
          </p:nvSpPr>
          <p:spPr>
            <a:xfrm flipH="false" flipV="false" rot="0">
              <a:off x="0" y="0"/>
              <a:ext cx="238125" cy="237998"/>
            </a:xfrm>
            <a:custGeom>
              <a:avLst/>
              <a:gdLst/>
              <a:ahLst/>
              <a:cxnLst/>
              <a:rect r="r" b="b" t="t" l="l"/>
              <a:pathLst>
                <a:path h="237998" w="238125">
                  <a:moveTo>
                    <a:pt x="238125" y="119126"/>
                  </a:moveTo>
                  <a:lnTo>
                    <a:pt x="237363" y="134747"/>
                  </a:lnTo>
                  <a:cubicBezTo>
                    <a:pt x="234315" y="150114"/>
                    <a:pt x="232029" y="157480"/>
                    <a:pt x="229108" y="164719"/>
                  </a:cubicBezTo>
                  <a:lnTo>
                    <a:pt x="222504" y="178816"/>
                  </a:lnTo>
                  <a:cubicBezTo>
                    <a:pt x="213741" y="191770"/>
                    <a:pt x="208788" y="197739"/>
                    <a:pt x="203200" y="203200"/>
                  </a:cubicBezTo>
                  <a:lnTo>
                    <a:pt x="191643" y="213614"/>
                  </a:lnTo>
                  <a:cubicBezTo>
                    <a:pt x="178689" y="222250"/>
                    <a:pt x="171831" y="225933"/>
                    <a:pt x="164592" y="228981"/>
                  </a:cubicBezTo>
                  <a:lnTo>
                    <a:pt x="149987" y="234188"/>
                  </a:lnTo>
                  <a:cubicBezTo>
                    <a:pt x="134620" y="237236"/>
                    <a:pt x="126873" y="237998"/>
                    <a:pt x="119126" y="237998"/>
                  </a:cubicBezTo>
                  <a:lnTo>
                    <a:pt x="103505" y="237236"/>
                  </a:lnTo>
                  <a:cubicBezTo>
                    <a:pt x="88138" y="234188"/>
                    <a:pt x="80772" y="231902"/>
                    <a:pt x="73533" y="228981"/>
                  </a:cubicBezTo>
                  <a:lnTo>
                    <a:pt x="59436" y="222377"/>
                  </a:lnTo>
                  <a:cubicBezTo>
                    <a:pt x="46482" y="213741"/>
                    <a:pt x="40386" y="208788"/>
                    <a:pt x="34925" y="203200"/>
                  </a:cubicBezTo>
                  <a:lnTo>
                    <a:pt x="24511" y="191643"/>
                  </a:lnTo>
                  <a:cubicBezTo>
                    <a:pt x="15748" y="178689"/>
                    <a:pt x="12065" y="171831"/>
                    <a:pt x="9017" y="164592"/>
                  </a:cubicBezTo>
                  <a:lnTo>
                    <a:pt x="3810" y="149987"/>
                  </a:lnTo>
                  <a:cubicBezTo>
                    <a:pt x="762" y="134620"/>
                    <a:pt x="0" y="126873"/>
                    <a:pt x="0" y="119126"/>
                  </a:cubicBezTo>
                  <a:lnTo>
                    <a:pt x="762" y="103505"/>
                  </a:lnTo>
                  <a:cubicBezTo>
                    <a:pt x="3810" y="88138"/>
                    <a:pt x="6096" y="80772"/>
                    <a:pt x="9017" y="73533"/>
                  </a:cubicBezTo>
                  <a:lnTo>
                    <a:pt x="15621" y="59436"/>
                  </a:lnTo>
                  <a:cubicBezTo>
                    <a:pt x="24257" y="46482"/>
                    <a:pt x="29210" y="40386"/>
                    <a:pt x="34798" y="34925"/>
                  </a:cubicBezTo>
                  <a:lnTo>
                    <a:pt x="46355" y="24511"/>
                  </a:lnTo>
                  <a:cubicBezTo>
                    <a:pt x="59436" y="15748"/>
                    <a:pt x="66294" y="12065"/>
                    <a:pt x="73533" y="9017"/>
                  </a:cubicBezTo>
                  <a:lnTo>
                    <a:pt x="88138" y="3810"/>
                  </a:lnTo>
                  <a:cubicBezTo>
                    <a:pt x="103505" y="762"/>
                    <a:pt x="111252" y="0"/>
                    <a:pt x="119126" y="0"/>
                  </a:cubicBezTo>
                  <a:lnTo>
                    <a:pt x="134620" y="762"/>
                  </a:lnTo>
                  <a:cubicBezTo>
                    <a:pt x="149987" y="3810"/>
                    <a:pt x="157353" y="6096"/>
                    <a:pt x="164592" y="9017"/>
                  </a:cubicBezTo>
                  <a:lnTo>
                    <a:pt x="178689" y="15621"/>
                  </a:lnTo>
                  <a:cubicBezTo>
                    <a:pt x="191643" y="24257"/>
                    <a:pt x="197739" y="29210"/>
                    <a:pt x="203200" y="34798"/>
                  </a:cubicBezTo>
                  <a:lnTo>
                    <a:pt x="213614" y="46355"/>
                  </a:lnTo>
                  <a:cubicBezTo>
                    <a:pt x="222250" y="59309"/>
                    <a:pt x="225933" y="66167"/>
                    <a:pt x="228981" y="73406"/>
                  </a:cubicBezTo>
                  <a:lnTo>
                    <a:pt x="234188" y="88011"/>
                  </a:lnTo>
                  <a:cubicBezTo>
                    <a:pt x="237236" y="103378"/>
                    <a:pt x="237998" y="111125"/>
                    <a:pt x="237998" y="118872"/>
                  </a:cubicBezTo>
                  <a:close/>
                </a:path>
              </a:pathLst>
            </a:custGeom>
            <a:solidFill>
              <a:srgbClr val="FFFFFF"/>
            </a:solidFill>
          </p:spPr>
        </p:sp>
      </p:grpSp>
      <p:grpSp>
        <p:nvGrpSpPr>
          <p:cNvPr name="Group 9" id="9"/>
          <p:cNvGrpSpPr>
            <a:grpSpLocks noChangeAspect="true"/>
          </p:cNvGrpSpPr>
          <p:nvPr/>
        </p:nvGrpSpPr>
        <p:grpSpPr>
          <a:xfrm rot="0">
            <a:off x="2963589" y="4709893"/>
            <a:ext cx="238125" cy="238125"/>
            <a:chOff x="0" y="0"/>
            <a:chExt cx="238125" cy="238125"/>
          </a:xfrm>
        </p:grpSpPr>
        <p:sp>
          <p:nvSpPr>
            <p:cNvPr name="Freeform 10" id="10"/>
            <p:cNvSpPr/>
            <p:nvPr/>
          </p:nvSpPr>
          <p:spPr>
            <a:xfrm flipH="false" flipV="false" rot="0">
              <a:off x="0" y="0"/>
              <a:ext cx="238125" cy="237998"/>
            </a:xfrm>
            <a:custGeom>
              <a:avLst/>
              <a:gdLst/>
              <a:ahLst/>
              <a:cxnLst/>
              <a:rect r="r" b="b" t="t" l="l"/>
              <a:pathLst>
                <a:path h="237998" w="238125">
                  <a:moveTo>
                    <a:pt x="238125" y="119126"/>
                  </a:moveTo>
                  <a:lnTo>
                    <a:pt x="237363" y="134747"/>
                  </a:lnTo>
                  <a:cubicBezTo>
                    <a:pt x="234315" y="150114"/>
                    <a:pt x="232029" y="157480"/>
                    <a:pt x="229108" y="164719"/>
                  </a:cubicBezTo>
                  <a:lnTo>
                    <a:pt x="222504" y="178816"/>
                  </a:lnTo>
                  <a:cubicBezTo>
                    <a:pt x="213741" y="191770"/>
                    <a:pt x="208788" y="197739"/>
                    <a:pt x="203200" y="203200"/>
                  </a:cubicBezTo>
                  <a:lnTo>
                    <a:pt x="191643" y="213614"/>
                  </a:lnTo>
                  <a:cubicBezTo>
                    <a:pt x="178689" y="222250"/>
                    <a:pt x="171831" y="225933"/>
                    <a:pt x="164592" y="228981"/>
                  </a:cubicBezTo>
                  <a:lnTo>
                    <a:pt x="149987" y="234188"/>
                  </a:lnTo>
                  <a:cubicBezTo>
                    <a:pt x="134620" y="237236"/>
                    <a:pt x="126873" y="237998"/>
                    <a:pt x="119126" y="237998"/>
                  </a:cubicBezTo>
                  <a:lnTo>
                    <a:pt x="103505" y="237236"/>
                  </a:lnTo>
                  <a:cubicBezTo>
                    <a:pt x="88138" y="234188"/>
                    <a:pt x="80772" y="231902"/>
                    <a:pt x="73533" y="228981"/>
                  </a:cubicBezTo>
                  <a:lnTo>
                    <a:pt x="59436" y="222377"/>
                  </a:lnTo>
                  <a:cubicBezTo>
                    <a:pt x="46482" y="213741"/>
                    <a:pt x="40386" y="208788"/>
                    <a:pt x="34925" y="203200"/>
                  </a:cubicBezTo>
                  <a:lnTo>
                    <a:pt x="24511" y="191643"/>
                  </a:lnTo>
                  <a:cubicBezTo>
                    <a:pt x="15748" y="178689"/>
                    <a:pt x="12065" y="171831"/>
                    <a:pt x="9017" y="164592"/>
                  </a:cubicBezTo>
                  <a:lnTo>
                    <a:pt x="3810" y="149987"/>
                  </a:lnTo>
                  <a:cubicBezTo>
                    <a:pt x="762" y="134620"/>
                    <a:pt x="0" y="126873"/>
                    <a:pt x="0" y="119126"/>
                  </a:cubicBezTo>
                  <a:lnTo>
                    <a:pt x="762" y="103505"/>
                  </a:lnTo>
                  <a:cubicBezTo>
                    <a:pt x="3810" y="88138"/>
                    <a:pt x="6096" y="80772"/>
                    <a:pt x="9017" y="73533"/>
                  </a:cubicBezTo>
                  <a:lnTo>
                    <a:pt x="15621" y="59436"/>
                  </a:lnTo>
                  <a:cubicBezTo>
                    <a:pt x="24257" y="46482"/>
                    <a:pt x="29210" y="40386"/>
                    <a:pt x="34798" y="34925"/>
                  </a:cubicBezTo>
                  <a:lnTo>
                    <a:pt x="46355" y="24511"/>
                  </a:lnTo>
                  <a:cubicBezTo>
                    <a:pt x="59436" y="15748"/>
                    <a:pt x="66294" y="12065"/>
                    <a:pt x="73533" y="9017"/>
                  </a:cubicBezTo>
                  <a:lnTo>
                    <a:pt x="88138" y="3810"/>
                  </a:lnTo>
                  <a:cubicBezTo>
                    <a:pt x="103505" y="762"/>
                    <a:pt x="111252" y="0"/>
                    <a:pt x="119126" y="0"/>
                  </a:cubicBezTo>
                  <a:lnTo>
                    <a:pt x="134620" y="762"/>
                  </a:lnTo>
                  <a:cubicBezTo>
                    <a:pt x="149987" y="3810"/>
                    <a:pt x="157353" y="6096"/>
                    <a:pt x="164592" y="9017"/>
                  </a:cubicBezTo>
                  <a:lnTo>
                    <a:pt x="178689" y="15621"/>
                  </a:lnTo>
                  <a:cubicBezTo>
                    <a:pt x="191643" y="24257"/>
                    <a:pt x="197739" y="29210"/>
                    <a:pt x="203200" y="34798"/>
                  </a:cubicBezTo>
                  <a:lnTo>
                    <a:pt x="213614" y="46355"/>
                  </a:lnTo>
                  <a:cubicBezTo>
                    <a:pt x="222250" y="59309"/>
                    <a:pt x="225933" y="66167"/>
                    <a:pt x="228981" y="73406"/>
                  </a:cubicBezTo>
                  <a:lnTo>
                    <a:pt x="234188" y="88011"/>
                  </a:lnTo>
                  <a:cubicBezTo>
                    <a:pt x="237236" y="103378"/>
                    <a:pt x="237998" y="111125"/>
                    <a:pt x="237998" y="118872"/>
                  </a:cubicBezTo>
                  <a:close/>
                </a:path>
              </a:pathLst>
            </a:custGeom>
            <a:solidFill>
              <a:srgbClr val="FFFFFF"/>
            </a:solidFill>
          </p:spPr>
        </p:sp>
      </p:grpSp>
      <p:grpSp>
        <p:nvGrpSpPr>
          <p:cNvPr name="Group 11" id="11"/>
          <p:cNvGrpSpPr>
            <a:grpSpLocks noChangeAspect="true"/>
          </p:cNvGrpSpPr>
          <p:nvPr/>
        </p:nvGrpSpPr>
        <p:grpSpPr>
          <a:xfrm rot="0">
            <a:off x="2963589" y="5662393"/>
            <a:ext cx="238125" cy="238125"/>
            <a:chOff x="0" y="0"/>
            <a:chExt cx="238125" cy="238125"/>
          </a:xfrm>
        </p:grpSpPr>
        <p:sp>
          <p:nvSpPr>
            <p:cNvPr name="Freeform 12" id="12"/>
            <p:cNvSpPr/>
            <p:nvPr/>
          </p:nvSpPr>
          <p:spPr>
            <a:xfrm flipH="false" flipV="false" rot="0">
              <a:off x="0" y="0"/>
              <a:ext cx="238125" cy="237998"/>
            </a:xfrm>
            <a:custGeom>
              <a:avLst/>
              <a:gdLst/>
              <a:ahLst/>
              <a:cxnLst/>
              <a:rect r="r" b="b" t="t" l="l"/>
              <a:pathLst>
                <a:path h="237998" w="238125">
                  <a:moveTo>
                    <a:pt x="238125" y="119126"/>
                  </a:moveTo>
                  <a:lnTo>
                    <a:pt x="237363" y="134747"/>
                  </a:lnTo>
                  <a:cubicBezTo>
                    <a:pt x="234315" y="150114"/>
                    <a:pt x="232029" y="157480"/>
                    <a:pt x="229108" y="164719"/>
                  </a:cubicBezTo>
                  <a:lnTo>
                    <a:pt x="222504" y="178816"/>
                  </a:lnTo>
                  <a:cubicBezTo>
                    <a:pt x="213741" y="191770"/>
                    <a:pt x="208788" y="197739"/>
                    <a:pt x="203200" y="203200"/>
                  </a:cubicBezTo>
                  <a:lnTo>
                    <a:pt x="191643" y="213614"/>
                  </a:lnTo>
                  <a:cubicBezTo>
                    <a:pt x="178689" y="222250"/>
                    <a:pt x="171831" y="225933"/>
                    <a:pt x="164592" y="228981"/>
                  </a:cubicBezTo>
                  <a:lnTo>
                    <a:pt x="149987" y="234188"/>
                  </a:lnTo>
                  <a:cubicBezTo>
                    <a:pt x="134620" y="237236"/>
                    <a:pt x="126873" y="237998"/>
                    <a:pt x="119126" y="237998"/>
                  </a:cubicBezTo>
                  <a:lnTo>
                    <a:pt x="103505" y="237236"/>
                  </a:lnTo>
                  <a:cubicBezTo>
                    <a:pt x="88138" y="234188"/>
                    <a:pt x="80772" y="231902"/>
                    <a:pt x="73533" y="228981"/>
                  </a:cubicBezTo>
                  <a:lnTo>
                    <a:pt x="59436" y="222377"/>
                  </a:lnTo>
                  <a:cubicBezTo>
                    <a:pt x="46482" y="213741"/>
                    <a:pt x="40386" y="208788"/>
                    <a:pt x="34925" y="203200"/>
                  </a:cubicBezTo>
                  <a:lnTo>
                    <a:pt x="24511" y="191643"/>
                  </a:lnTo>
                  <a:cubicBezTo>
                    <a:pt x="15748" y="178689"/>
                    <a:pt x="12065" y="171831"/>
                    <a:pt x="9017" y="164592"/>
                  </a:cubicBezTo>
                  <a:lnTo>
                    <a:pt x="3810" y="149987"/>
                  </a:lnTo>
                  <a:cubicBezTo>
                    <a:pt x="762" y="134620"/>
                    <a:pt x="0" y="126873"/>
                    <a:pt x="0" y="119126"/>
                  </a:cubicBezTo>
                  <a:lnTo>
                    <a:pt x="762" y="103505"/>
                  </a:lnTo>
                  <a:cubicBezTo>
                    <a:pt x="3810" y="88138"/>
                    <a:pt x="6096" y="80772"/>
                    <a:pt x="9017" y="73533"/>
                  </a:cubicBezTo>
                  <a:lnTo>
                    <a:pt x="15621" y="59436"/>
                  </a:lnTo>
                  <a:cubicBezTo>
                    <a:pt x="24257" y="46482"/>
                    <a:pt x="29210" y="40386"/>
                    <a:pt x="34798" y="34925"/>
                  </a:cubicBezTo>
                  <a:lnTo>
                    <a:pt x="46355" y="24511"/>
                  </a:lnTo>
                  <a:cubicBezTo>
                    <a:pt x="59436" y="15748"/>
                    <a:pt x="66294" y="12065"/>
                    <a:pt x="73533" y="9017"/>
                  </a:cubicBezTo>
                  <a:lnTo>
                    <a:pt x="88138" y="3810"/>
                  </a:lnTo>
                  <a:cubicBezTo>
                    <a:pt x="103505" y="762"/>
                    <a:pt x="111252" y="0"/>
                    <a:pt x="119126" y="0"/>
                  </a:cubicBezTo>
                  <a:lnTo>
                    <a:pt x="134620" y="762"/>
                  </a:lnTo>
                  <a:cubicBezTo>
                    <a:pt x="149987" y="3810"/>
                    <a:pt x="157353" y="6096"/>
                    <a:pt x="164592" y="9017"/>
                  </a:cubicBezTo>
                  <a:lnTo>
                    <a:pt x="178689" y="15621"/>
                  </a:lnTo>
                  <a:cubicBezTo>
                    <a:pt x="191643" y="24257"/>
                    <a:pt x="197739" y="29210"/>
                    <a:pt x="203200" y="34798"/>
                  </a:cubicBezTo>
                  <a:lnTo>
                    <a:pt x="213614" y="46355"/>
                  </a:lnTo>
                  <a:cubicBezTo>
                    <a:pt x="222250" y="59309"/>
                    <a:pt x="225933" y="66167"/>
                    <a:pt x="228981" y="73406"/>
                  </a:cubicBezTo>
                  <a:lnTo>
                    <a:pt x="234188" y="88011"/>
                  </a:lnTo>
                  <a:cubicBezTo>
                    <a:pt x="237236" y="103378"/>
                    <a:pt x="237998" y="111125"/>
                    <a:pt x="237998" y="118872"/>
                  </a:cubicBezTo>
                  <a:close/>
                </a:path>
              </a:pathLst>
            </a:custGeom>
            <a:solidFill>
              <a:srgbClr val="FFFFFF"/>
            </a:solidFill>
          </p:spPr>
        </p:sp>
      </p:grpSp>
      <p:grpSp>
        <p:nvGrpSpPr>
          <p:cNvPr name="Group 13" id="13"/>
          <p:cNvGrpSpPr>
            <a:grpSpLocks noChangeAspect="true"/>
          </p:cNvGrpSpPr>
          <p:nvPr/>
        </p:nvGrpSpPr>
        <p:grpSpPr>
          <a:xfrm rot="0">
            <a:off x="2963589" y="6614893"/>
            <a:ext cx="238125" cy="238125"/>
            <a:chOff x="0" y="0"/>
            <a:chExt cx="238125" cy="238125"/>
          </a:xfrm>
        </p:grpSpPr>
        <p:sp>
          <p:nvSpPr>
            <p:cNvPr name="Freeform 14" id="14"/>
            <p:cNvSpPr/>
            <p:nvPr/>
          </p:nvSpPr>
          <p:spPr>
            <a:xfrm flipH="false" flipV="false" rot="0">
              <a:off x="0" y="0"/>
              <a:ext cx="238125" cy="237998"/>
            </a:xfrm>
            <a:custGeom>
              <a:avLst/>
              <a:gdLst/>
              <a:ahLst/>
              <a:cxnLst/>
              <a:rect r="r" b="b" t="t" l="l"/>
              <a:pathLst>
                <a:path h="237998" w="238125">
                  <a:moveTo>
                    <a:pt x="238125" y="119126"/>
                  </a:moveTo>
                  <a:lnTo>
                    <a:pt x="237363" y="134747"/>
                  </a:lnTo>
                  <a:cubicBezTo>
                    <a:pt x="234315" y="150114"/>
                    <a:pt x="232029" y="157480"/>
                    <a:pt x="229108" y="164719"/>
                  </a:cubicBezTo>
                  <a:lnTo>
                    <a:pt x="222504" y="178816"/>
                  </a:lnTo>
                  <a:cubicBezTo>
                    <a:pt x="213741" y="191770"/>
                    <a:pt x="208788" y="197739"/>
                    <a:pt x="203200" y="203200"/>
                  </a:cubicBezTo>
                  <a:lnTo>
                    <a:pt x="191643" y="213614"/>
                  </a:lnTo>
                  <a:cubicBezTo>
                    <a:pt x="178689" y="222250"/>
                    <a:pt x="171831" y="225933"/>
                    <a:pt x="164592" y="228981"/>
                  </a:cubicBezTo>
                  <a:lnTo>
                    <a:pt x="149987" y="234188"/>
                  </a:lnTo>
                  <a:cubicBezTo>
                    <a:pt x="134620" y="237236"/>
                    <a:pt x="126873" y="237998"/>
                    <a:pt x="119126" y="237998"/>
                  </a:cubicBezTo>
                  <a:lnTo>
                    <a:pt x="103505" y="237236"/>
                  </a:lnTo>
                  <a:cubicBezTo>
                    <a:pt x="88138" y="234188"/>
                    <a:pt x="80772" y="231902"/>
                    <a:pt x="73533" y="228981"/>
                  </a:cubicBezTo>
                  <a:lnTo>
                    <a:pt x="59436" y="222377"/>
                  </a:lnTo>
                  <a:cubicBezTo>
                    <a:pt x="46482" y="213741"/>
                    <a:pt x="40386" y="208788"/>
                    <a:pt x="34925" y="203200"/>
                  </a:cubicBezTo>
                  <a:lnTo>
                    <a:pt x="24511" y="191643"/>
                  </a:lnTo>
                  <a:cubicBezTo>
                    <a:pt x="15748" y="178689"/>
                    <a:pt x="12065" y="171831"/>
                    <a:pt x="9017" y="164592"/>
                  </a:cubicBezTo>
                  <a:lnTo>
                    <a:pt x="3810" y="149987"/>
                  </a:lnTo>
                  <a:cubicBezTo>
                    <a:pt x="762" y="134620"/>
                    <a:pt x="0" y="126873"/>
                    <a:pt x="0" y="119126"/>
                  </a:cubicBezTo>
                  <a:lnTo>
                    <a:pt x="762" y="103505"/>
                  </a:lnTo>
                  <a:cubicBezTo>
                    <a:pt x="3810" y="88138"/>
                    <a:pt x="6096" y="80772"/>
                    <a:pt x="9017" y="73533"/>
                  </a:cubicBezTo>
                  <a:lnTo>
                    <a:pt x="15621" y="59436"/>
                  </a:lnTo>
                  <a:cubicBezTo>
                    <a:pt x="24257" y="46482"/>
                    <a:pt x="29210" y="40386"/>
                    <a:pt x="34798" y="34925"/>
                  </a:cubicBezTo>
                  <a:lnTo>
                    <a:pt x="46355" y="24511"/>
                  </a:lnTo>
                  <a:cubicBezTo>
                    <a:pt x="59436" y="15748"/>
                    <a:pt x="66294" y="12065"/>
                    <a:pt x="73533" y="9017"/>
                  </a:cubicBezTo>
                  <a:lnTo>
                    <a:pt x="88138" y="3810"/>
                  </a:lnTo>
                  <a:cubicBezTo>
                    <a:pt x="103505" y="762"/>
                    <a:pt x="111252" y="0"/>
                    <a:pt x="119126" y="0"/>
                  </a:cubicBezTo>
                  <a:lnTo>
                    <a:pt x="134620" y="762"/>
                  </a:lnTo>
                  <a:cubicBezTo>
                    <a:pt x="149987" y="3810"/>
                    <a:pt x="157353" y="6096"/>
                    <a:pt x="164592" y="9017"/>
                  </a:cubicBezTo>
                  <a:lnTo>
                    <a:pt x="178689" y="15621"/>
                  </a:lnTo>
                  <a:cubicBezTo>
                    <a:pt x="191643" y="24257"/>
                    <a:pt x="197739" y="29210"/>
                    <a:pt x="203200" y="34798"/>
                  </a:cubicBezTo>
                  <a:lnTo>
                    <a:pt x="213614" y="46355"/>
                  </a:lnTo>
                  <a:cubicBezTo>
                    <a:pt x="222250" y="59309"/>
                    <a:pt x="225933" y="66167"/>
                    <a:pt x="228981" y="73406"/>
                  </a:cubicBezTo>
                  <a:lnTo>
                    <a:pt x="234188" y="88011"/>
                  </a:lnTo>
                  <a:cubicBezTo>
                    <a:pt x="237236" y="103378"/>
                    <a:pt x="237998" y="111125"/>
                    <a:pt x="237998" y="118872"/>
                  </a:cubicBezTo>
                  <a:close/>
                </a:path>
              </a:pathLst>
            </a:custGeom>
            <a:solidFill>
              <a:srgbClr val="FFFFFF"/>
            </a:solidFill>
          </p:spPr>
        </p:sp>
      </p:grpSp>
      <p:grpSp>
        <p:nvGrpSpPr>
          <p:cNvPr name="Group 15" id="15"/>
          <p:cNvGrpSpPr>
            <a:grpSpLocks noChangeAspect="true"/>
          </p:cNvGrpSpPr>
          <p:nvPr/>
        </p:nvGrpSpPr>
        <p:grpSpPr>
          <a:xfrm rot="0">
            <a:off x="2963589" y="7567393"/>
            <a:ext cx="238125" cy="238125"/>
            <a:chOff x="0" y="0"/>
            <a:chExt cx="238125" cy="238125"/>
          </a:xfrm>
        </p:grpSpPr>
        <p:sp>
          <p:nvSpPr>
            <p:cNvPr name="Freeform 16" id="16"/>
            <p:cNvSpPr/>
            <p:nvPr/>
          </p:nvSpPr>
          <p:spPr>
            <a:xfrm flipH="false" flipV="false" rot="0">
              <a:off x="0" y="0"/>
              <a:ext cx="238125" cy="237998"/>
            </a:xfrm>
            <a:custGeom>
              <a:avLst/>
              <a:gdLst/>
              <a:ahLst/>
              <a:cxnLst/>
              <a:rect r="r" b="b" t="t" l="l"/>
              <a:pathLst>
                <a:path h="237998" w="238125">
                  <a:moveTo>
                    <a:pt x="238125" y="119126"/>
                  </a:moveTo>
                  <a:lnTo>
                    <a:pt x="237363" y="134747"/>
                  </a:lnTo>
                  <a:cubicBezTo>
                    <a:pt x="234315" y="150114"/>
                    <a:pt x="232029" y="157480"/>
                    <a:pt x="229108" y="164719"/>
                  </a:cubicBezTo>
                  <a:lnTo>
                    <a:pt x="222504" y="178816"/>
                  </a:lnTo>
                  <a:cubicBezTo>
                    <a:pt x="213741" y="191770"/>
                    <a:pt x="208788" y="197739"/>
                    <a:pt x="203200" y="203200"/>
                  </a:cubicBezTo>
                  <a:lnTo>
                    <a:pt x="191643" y="213614"/>
                  </a:lnTo>
                  <a:cubicBezTo>
                    <a:pt x="178689" y="222250"/>
                    <a:pt x="171831" y="225933"/>
                    <a:pt x="164592" y="228981"/>
                  </a:cubicBezTo>
                  <a:lnTo>
                    <a:pt x="149987" y="234188"/>
                  </a:lnTo>
                  <a:cubicBezTo>
                    <a:pt x="134620" y="237236"/>
                    <a:pt x="126873" y="237998"/>
                    <a:pt x="119126" y="237998"/>
                  </a:cubicBezTo>
                  <a:lnTo>
                    <a:pt x="103505" y="237236"/>
                  </a:lnTo>
                  <a:cubicBezTo>
                    <a:pt x="88138" y="234188"/>
                    <a:pt x="80772" y="231902"/>
                    <a:pt x="73533" y="228981"/>
                  </a:cubicBezTo>
                  <a:lnTo>
                    <a:pt x="59436" y="222377"/>
                  </a:lnTo>
                  <a:cubicBezTo>
                    <a:pt x="46482" y="213741"/>
                    <a:pt x="40386" y="208788"/>
                    <a:pt x="34925" y="203200"/>
                  </a:cubicBezTo>
                  <a:lnTo>
                    <a:pt x="24511" y="191643"/>
                  </a:lnTo>
                  <a:cubicBezTo>
                    <a:pt x="15748" y="178689"/>
                    <a:pt x="12065" y="171831"/>
                    <a:pt x="9017" y="164592"/>
                  </a:cubicBezTo>
                  <a:lnTo>
                    <a:pt x="3810" y="149987"/>
                  </a:lnTo>
                  <a:cubicBezTo>
                    <a:pt x="762" y="134620"/>
                    <a:pt x="0" y="126873"/>
                    <a:pt x="0" y="119126"/>
                  </a:cubicBezTo>
                  <a:lnTo>
                    <a:pt x="762" y="103505"/>
                  </a:lnTo>
                  <a:cubicBezTo>
                    <a:pt x="3810" y="88138"/>
                    <a:pt x="6096" y="80772"/>
                    <a:pt x="9017" y="73533"/>
                  </a:cubicBezTo>
                  <a:lnTo>
                    <a:pt x="15621" y="59436"/>
                  </a:lnTo>
                  <a:cubicBezTo>
                    <a:pt x="24257" y="46482"/>
                    <a:pt x="29210" y="40386"/>
                    <a:pt x="34798" y="34925"/>
                  </a:cubicBezTo>
                  <a:lnTo>
                    <a:pt x="46355" y="24511"/>
                  </a:lnTo>
                  <a:cubicBezTo>
                    <a:pt x="59436" y="15748"/>
                    <a:pt x="66294" y="12065"/>
                    <a:pt x="73533" y="9017"/>
                  </a:cubicBezTo>
                  <a:lnTo>
                    <a:pt x="88138" y="3810"/>
                  </a:lnTo>
                  <a:cubicBezTo>
                    <a:pt x="103505" y="762"/>
                    <a:pt x="111252" y="0"/>
                    <a:pt x="119126" y="0"/>
                  </a:cubicBezTo>
                  <a:lnTo>
                    <a:pt x="134620" y="762"/>
                  </a:lnTo>
                  <a:cubicBezTo>
                    <a:pt x="149987" y="3810"/>
                    <a:pt x="157353" y="6096"/>
                    <a:pt x="164592" y="9017"/>
                  </a:cubicBezTo>
                  <a:lnTo>
                    <a:pt x="178689" y="15621"/>
                  </a:lnTo>
                  <a:cubicBezTo>
                    <a:pt x="191643" y="24257"/>
                    <a:pt x="197739" y="29210"/>
                    <a:pt x="203200" y="34798"/>
                  </a:cubicBezTo>
                  <a:lnTo>
                    <a:pt x="213614" y="46355"/>
                  </a:lnTo>
                  <a:cubicBezTo>
                    <a:pt x="222250" y="59309"/>
                    <a:pt x="225933" y="66167"/>
                    <a:pt x="228981" y="73406"/>
                  </a:cubicBezTo>
                  <a:lnTo>
                    <a:pt x="234188" y="88011"/>
                  </a:lnTo>
                  <a:cubicBezTo>
                    <a:pt x="237236" y="103378"/>
                    <a:pt x="237998" y="111125"/>
                    <a:pt x="237998" y="118872"/>
                  </a:cubicBezTo>
                  <a:close/>
                </a:path>
              </a:pathLst>
            </a:custGeom>
            <a:solidFill>
              <a:srgbClr val="FFFFFF"/>
            </a:solidFill>
          </p:spPr>
        </p:sp>
      </p:grpSp>
      <p:grpSp>
        <p:nvGrpSpPr>
          <p:cNvPr name="Group 17" id="17"/>
          <p:cNvGrpSpPr>
            <a:grpSpLocks noChangeAspect="true"/>
          </p:cNvGrpSpPr>
          <p:nvPr/>
        </p:nvGrpSpPr>
        <p:grpSpPr>
          <a:xfrm rot="0">
            <a:off x="10136067" y="-3048"/>
            <a:ext cx="7315200" cy="3107722"/>
            <a:chOff x="0" y="0"/>
            <a:chExt cx="7315200" cy="3107715"/>
          </a:xfrm>
        </p:grpSpPr>
        <p:sp>
          <p:nvSpPr>
            <p:cNvPr name="Freeform 18" id="18"/>
            <p:cNvSpPr/>
            <p:nvPr/>
          </p:nvSpPr>
          <p:spPr>
            <a:xfrm flipH="false" flipV="false" rot="0">
              <a:off x="0" y="3048"/>
              <a:ext cx="6440170" cy="3104642"/>
            </a:xfrm>
            <a:custGeom>
              <a:avLst/>
              <a:gdLst/>
              <a:ahLst/>
              <a:cxnLst/>
              <a:rect r="r" b="b" t="t" l="l"/>
              <a:pathLst>
                <a:path h="3104642" w="6440170">
                  <a:moveTo>
                    <a:pt x="6147054" y="0"/>
                  </a:moveTo>
                  <a:lnTo>
                    <a:pt x="4864608" y="1216660"/>
                  </a:lnTo>
                  <a:lnTo>
                    <a:pt x="3448812" y="1216660"/>
                  </a:lnTo>
                  <a:lnTo>
                    <a:pt x="1931797" y="2830195"/>
                  </a:lnTo>
                  <a:lnTo>
                    <a:pt x="1242949" y="2273808"/>
                  </a:lnTo>
                  <a:lnTo>
                    <a:pt x="0" y="2273808"/>
                  </a:lnTo>
                  <a:lnTo>
                    <a:pt x="0" y="2475484"/>
                  </a:lnTo>
                  <a:lnTo>
                    <a:pt x="1171829" y="2475484"/>
                  </a:lnTo>
                  <a:lnTo>
                    <a:pt x="1950847" y="3104642"/>
                  </a:lnTo>
                  <a:lnTo>
                    <a:pt x="3536188" y="1418336"/>
                  </a:lnTo>
                  <a:lnTo>
                    <a:pt x="4945253" y="1418336"/>
                  </a:lnTo>
                  <a:lnTo>
                    <a:pt x="6440170" y="0"/>
                  </a:lnTo>
                  <a:close/>
                </a:path>
              </a:pathLst>
            </a:custGeom>
            <a:solidFill>
              <a:srgbClr val="FFFFFF"/>
            </a:solidFill>
          </p:spPr>
        </p:sp>
      </p:grpSp>
      <p:grpSp>
        <p:nvGrpSpPr>
          <p:cNvPr name="Group 19" id="19"/>
          <p:cNvGrpSpPr>
            <a:grpSpLocks noChangeAspect="true"/>
          </p:cNvGrpSpPr>
          <p:nvPr/>
        </p:nvGrpSpPr>
        <p:grpSpPr>
          <a:xfrm rot="0">
            <a:off x="13224796" y="6869440"/>
            <a:ext cx="5066252" cy="3420608"/>
            <a:chOff x="0" y="0"/>
            <a:chExt cx="5066259" cy="3420605"/>
          </a:xfrm>
        </p:grpSpPr>
        <p:sp>
          <p:nvSpPr>
            <p:cNvPr name="Freeform 20" id="20"/>
            <p:cNvSpPr/>
            <p:nvPr/>
          </p:nvSpPr>
          <p:spPr>
            <a:xfrm flipH="false" flipV="false" rot="0">
              <a:off x="0" y="1997583"/>
              <a:ext cx="5063236" cy="1419987"/>
            </a:xfrm>
            <a:custGeom>
              <a:avLst/>
              <a:gdLst/>
              <a:ahLst/>
              <a:cxnLst/>
              <a:rect r="r" b="b" t="t" l="l"/>
              <a:pathLst>
                <a:path h="1419987" w="5063236">
                  <a:moveTo>
                    <a:pt x="0" y="1245489"/>
                  </a:moveTo>
                  <a:lnTo>
                    <a:pt x="0" y="1419987"/>
                  </a:lnTo>
                  <a:lnTo>
                    <a:pt x="1458976" y="1419987"/>
                  </a:lnTo>
                  <a:lnTo>
                    <a:pt x="1242949" y="1245489"/>
                  </a:lnTo>
                  <a:close/>
                  <a:moveTo>
                    <a:pt x="5063236" y="0"/>
                  </a:moveTo>
                  <a:lnTo>
                    <a:pt x="4864608" y="188341"/>
                  </a:lnTo>
                  <a:lnTo>
                    <a:pt x="3448812" y="188341"/>
                  </a:lnTo>
                  <a:lnTo>
                    <a:pt x="2290826" y="1419987"/>
                  </a:lnTo>
                  <a:lnTo>
                    <a:pt x="2567940" y="1419987"/>
                  </a:lnTo>
                  <a:lnTo>
                    <a:pt x="3536061" y="390144"/>
                  </a:lnTo>
                  <a:lnTo>
                    <a:pt x="4945253" y="390144"/>
                  </a:lnTo>
                  <a:lnTo>
                    <a:pt x="5063109" y="278257"/>
                  </a:lnTo>
                  <a:lnTo>
                    <a:pt x="5063109" y="0"/>
                  </a:lnTo>
                  <a:close/>
                </a:path>
              </a:pathLst>
            </a:custGeom>
            <a:solidFill>
              <a:srgbClr val="FFFFFF"/>
            </a:solidFill>
          </p:spPr>
        </p:sp>
      </p:grpSp>
      <p:sp>
        <p:nvSpPr>
          <p:cNvPr name="TextBox 21" id="21"/>
          <p:cNvSpPr txBox="true"/>
          <p:nvPr/>
        </p:nvSpPr>
        <p:spPr>
          <a:xfrm rot="0">
            <a:off x="1588113" y="1071591"/>
            <a:ext cx="10705995" cy="1856804"/>
          </a:xfrm>
          <a:prstGeom prst="rect">
            <a:avLst/>
          </a:prstGeom>
        </p:spPr>
        <p:txBody>
          <a:bodyPr anchor="t" rtlCol="false" tIns="0" lIns="0" bIns="0" rIns="0">
            <a:spAutoFit/>
          </a:bodyPr>
          <a:lstStyle/>
          <a:p>
            <a:pPr algn="l">
              <a:lnSpc>
                <a:spcPts val="13854"/>
              </a:lnSpc>
            </a:pPr>
            <a:r>
              <a:rPr lang="en-US" sz="9896">
                <a:solidFill>
                  <a:srgbClr val="D39918"/>
                </a:solidFill>
                <a:latin typeface="Poppins Ultra-Bold"/>
              </a:rPr>
              <a:t>Table of content</a:t>
            </a:r>
          </a:p>
        </p:txBody>
      </p:sp>
      <p:sp>
        <p:nvSpPr>
          <p:cNvPr name="TextBox 22" id="22"/>
          <p:cNvSpPr txBox="true"/>
          <p:nvPr/>
        </p:nvSpPr>
        <p:spPr>
          <a:xfrm rot="0">
            <a:off x="3509639" y="3441297"/>
            <a:ext cx="4799095" cy="4828699"/>
          </a:xfrm>
          <a:prstGeom prst="rect">
            <a:avLst/>
          </a:prstGeom>
        </p:spPr>
        <p:txBody>
          <a:bodyPr anchor="t" rtlCol="false" tIns="0" lIns="0" bIns="0" rIns="0">
            <a:spAutoFit/>
          </a:bodyPr>
          <a:lstStyle/>
          <a:p>
            <a:pPr algn="l">
              <a:lnSpc>
                <a:spcPts val="7501"/>
              </a:lnSpc>
            </a:pPr>
            <a:r>
              <a:rPr lang="en-US" sz="5397">
                <a:solidFill>
                  <a:srgbClr val="FFFFFF"/>
                </a:solidFill>
                <a:latin typeface="Poppins"/>
              </a:rPr>
              <a:t>Introduction Work-Related Methodology Applications 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948690"/>
            <a:ext cx="18288000" cy="12182475"/>
          </a:xfrm>
          <a:custGeom>
            <a:avLst/>
            <a:gdLst/>
            <a:ahLst/>
            <a:cxnLst/>
            <a:rect r="r" b="b" t="t" l="l"/>
            <a:pathLst>
              <a:path h="12182475" w="18288000">
                <a:moveTo>
                  <a:pt x="0" y="0"/>
                </a:moveTo>
                <a:lnTo>
                  <a:pt x="18288000" y="0"/>
                </a:lnTo>
                <a:lnTo>
                  <a:pt x="18288000" y="12182475"/>
                </a:lnTo>
                <a:lnTo>
                  <a:pt x="0" y="12182475"/>
                </a:lnTo>
                <a:lnTo>
                  <a:pt x="0" y="0"/>
                </a:lnTo>
                <a:close/>
              </a:path>
            </a:pathLst>
          </a:custGeom>
          <a:blipFill>
            <a:blip r:embed="rId2">
              <a:alphaModFix amt="12000"/>
            </a:blip>
            <a:stretch>
              <a:fillRect l="0" t="0" r="0" b="0"/>
            </a:stretch>
          </a:blipFill>
        </p:spPr>
      </p:sp>
      <p:grpSp>
        <p:nvGrpSpPr>
          <p:cNvPr name="Group 3" id="3"/>
          <p:cNvGrpSpPr>
            <a:grpSpLocks noChangeAspect="true"/>
          </p:cNvGrpSpPr>
          <p:nvPr/>
        </p:nvGrpSpPr>
        <p:grpSpPr>
          <a:xfrm rot="0">
            <a:off x="-3048" y="7504757"/>
            <a:ext cx="3346866" cy="2785291"/>
            <a:chOff x="0" y="0"/>
            <a:chExt cx="3346869" cy="2785288"/>
          </a:xfrm>
        </p:grpSpPr>
        <p:sp>
          <p:nvSpPr>
            <p:cNvPr name="Freeform 4" id="4"/>
            <p:cNvSpPr/>
            <p:nvPr/>
          </p:nvSpPr>
          <p:spPr>
            <a:xfrm flipH="false" flipV="false" rot="0">
              <a:off x="3048" y="0"/>
              <a:ext cx="3344164" cy="2782189"/>
            </a:xfrm>
            <a:custGeom>
              <a:avLst/>
              <a:gdLst/>
              <a:ahLst/>
              <a:cxnLst/>
              <a:rect r="r" b="b" t="t" l="l"/>
              <a:pathLst>
                <a:path h="2782189" w="3344164">
                  <a:moveTo>
                    <a:pt x="1014984" y="55499"/>
                  </a:moveTo>
                  <a:lnTo>
                    <a:pt x="1233551" y="182626"/>
                  </a:lnTo>
                  <a:lnTo>
                    <a:pt x="1448816" y="306578"/>
                  </a:lnTo>
                  <a:lnTo>
                    <a:pt x="1448816" y="812165"/>
                  </a:lnTo>
                  <a:lnTo>
                    <a:pt x="1233551" y="939292"/>
                  </a:lnTo>
                  <a:lnTo>
                    <a:pt x="1014984" y="1063244"/>
                  </a:lnTo>
                  <a:lnTo>
                    <a:pt x="796544" y="939292"/>
                  </a:lnTo>
                  <a:lnTo>
                    <a:pt x="577977" y="812165"/>
                  </a:lnTo>
                  <a:lnTo>
                    <a:pt x="577977" y="306578"/>
                  </a:lnTo>
                  <a:lnTo>
                    <a:pt x="796544" y="182626"/>
                  </a:lnTo>
                  <a:lnTo>
                    <a:pt x="1014984" y="55499"/>
                  </a:lnTo>
                  <a:close/>
                  <a:moveTo>
                    <a:pt x="551942" y="854583"/>
                  </a:moveTo>
                  <a:lnTo>
                    <a:pt x="770382" y="981710"/>
                  </a:lnTo>
                  <a:lnTo>
                    <a:pt x="988949" y="1105662"/>
                  </a:lnTo>
                  <a:lnTo>
                    <a:pt x="988949" y="1611249"/>
                  </a:lnTo>
                  <a:lnTo>
                    <a:pt x="770382" y="1738376"/>
                  </a:lnTo>
                  <a:lnTo>
                    <a:pt x="551942" y="1862328"/>
                  </a:lnTo>
                  <a:lnTo>
                    <a:pt x="333375" y="1738376"/>
                  </a:lnTo>
                  <a:lnTo>
                    <a:pt x="114808" y="1611249"/>
                  </a:lnTo>
                  <a:lnTo>
                    <a:pt x="114808" y="1105662"/>
                  </a:lnTo>
                  <a:lnTo>
                    <a:pt x="333375" y="981710"/>
                  </a:lnTo>
                  <a:lnTo>
                    <a:pt x="551942" y="854583"/>
                  </a:lnTo>
                  <a:close/>
                  <a:moveTo>
                    <a:pt x="1015111" y="1653667"/>
                  </a:moveTo>
                  <a:lnTo>
                    <a:pt x="1233678" y="1777619"/>
                  </a:lnTo>
                  <a:lnTo>
                    <a:pt x="1448943" y="1904873"/>
                  </a:lnTo>
                  <a:lnTo>
                    <a:pt x="1448943" y="2410460"/>
                  </a:lnTo>
                  <a:lnTo>
                    <a:pt x="1233678" y="2534412"/>
                  </a:lnTo>
                  <a:lnTo>
                    <a:pt x="1015111" y="2661666"/>
                  </a:lnTo>
                  <a:lnTo>
                    <a:pt x="796544" y="2534412"/>
                  </a:lnTo>
                  <a:lnTo>
                    <a:pt x="577977" y="2410460"/>
                  </a:lnTo>
                  <a:lnTo>
                    <a:pt x="577977" y="1904746"/>
                  </a:lnTo>
                  <a:lnTo>
                    <a:pt x="796544" y="1777492"/>
                  </a:lnTo>
                  <a:lnTo>
                    <a:pt x="1015111" y="1653540"/>
                  </a:lnTo>
                  <a:close/>
                  <a:moveTo>
                    <a:pt x="1934845" y="1653667"/>
                  </a:moveTo>
                  <a:lnTo>
                    <a:pt x="2153412" y="1777619"/>
                  </a:lnTo>
                  <a:lnTo>
                    <a:pt x="2371852" y="1904746"/>
                  </a:lnTo>
                  <a:lnTo>
                    <a:pt x="2371852" y="2410333"/>
                  </a:lnTo>
                  <a:lnTo>
                    <a:pt x="2153285" y="2534285"/>
                  </a:lnTo>
                  <a:lnTo>
                    <a:pt x="1934718" y="2661539"/>
                  </a:lnTo>
                  <a:lnTo>
                    <a:pt x="1716151" y="2534285"/>
                  </a:lnTo>
                  <a:lnTo>
                    <a:pt x="1497584" y="2410333"/>
                  </a:lnTo>
                  <a:lnTo>
                    <a:pt x="1497584" y="1904746"/>
                  </a:lnTo>
                  <a:lnTo>
                    <a:pt x="1716151" y="1777492"/>
                  </a:lnTo>
                  <a:lnTo>
                    <a:pt x="1934718" y="1653540"/>
                  </a:lnTo>
                  <a:close/>
                  <a:moveTo>
                    <a:pt x="2857881" y="1653667"/>
                  </a:moveTo>
                  <a:lnTo>
                    <a:pt x="3076448" y="1777619"/>
                  </a:lnTo>
                  <a:lnTo>
                    <a:pt x="3295015" y="1904873"/>
                  </a:lnTo>
                  <a:lnTo>
                    <a:pt x="3295015" y="2410460"/>
                  </a:lnTo>
                  <a:lnTo>
                    <a:pt x="3076448" y="2534412"/>
                  </a:lnTo>
                  <a:lnTo>
                    <a:pt x="2857881" y="2661666"/>
                  </a:lnTo>
                  <a:lnTo>
                    <a:pt x="2639314" y="2534412"/>
                  </a:lnTo>
                  <a:lnTo>
                    <a:pt x="2420747" y="2410460"/>
                  </a:lnTo>
                  <a:lnTo>
                    <a:pt x="2420747" y="1904746"/>
                  </a:lnTo>
                  <a:lnTo>
                    <a:pt x="2639314" y="1777492"/>
                  </a:lnTo>
                  <a:lnTo>
                    <a:pt x="2857881" y="1653540"/>
                  </a:lnTo>
                  <a:close/>
                  <a:moveTo>
                    <a:pt x="91948" y="0"/>
                  </a:moveTo>
                  <a:lnTo>
                    <a:pt x="78994" y="6477"/>
                  </a:lnTo>
                  <a:lnTo>
                    <a:pt x="0" y="52070"/>
                  </a:lnTo>
                  <a:lnTo>
                    <a:pt x="0" y="108966"/>
                  </a:lnTo>
                  <a:lnTo>
                    <a:pt x="91948" y="55499"/>
                  </a:lnTo>
                  <a:lnTo>
                    <a:pt x="310515" y="182626"/>
                  </a:lnTo>
                  <a:lnTo>
                    <a:pt x="529082" y="306578"/>
                  </a:lnTo>
                  <a:lnTo>
                    <a:pt x="529082" y="812165"/>
                  </a:lnTo>
                  <a:lnTo>
                    <a:pt x="310515" y="939292"/>
                  </a:lnTo>
                  <a:lnTo>
                    <a:pt x="91948" y="1063244"/>
                  </a:lnTo>
                  <a:lnTo>
                    <a:pt x="0" y="1011174"/>
                  </a:lnTo>
                  <a:lnTo>
                    <a:pt x="0" y="1068324"/>
                  </a:lnTo>
                  <a:lnTo>
                    <a:pt x="65913" y="1105662"/>
                  </a:lnTo>
                  <a:lnTo>
                    <a:pt x="65913" y="1611249"/>
                  </a:lnTo>
                  <a:lnTo>
                    <a:pt x="0" y="1649603"/>
                  </a:lnTo>
                  <a:lnTo>
                    <a:pt x="0" y="1705864"/>
                  </a:lnTo>
                  <a:lnTo>
                    <a:pt x="91948" y="1653667"/>
                  </a:lnTo>
                  <a:lnTo>
                    <a:pt x="310515" y="1777619"/>
                  </a:lnTo>
                  <a:lnTo>
                    <a:pt x="529082" y="1904746"/>
                  </a:lnTo>
                  <a:lnTo>
                    <a:pt x="529082" y="2410333"/>
                  </a:lnTo>
                  <a:lnTo>
                    <a:pt x="310515" y="2534285"/>
                  </a:lnTo>
                  <a:lnTo>
                    <a:pt x="91948" y="2661412"/>
                  </a:lnTo>
                  <a:lnTo>
                    <a:pt x="0" y="2607945"/>
                  </a:lnTo>
                  <a:lnTo>
                    <a:pt x="0" y="2665476"/>
                  </a:lnTo>
                  <a:lnTo>
                    <a:pt x="65913" y="2703830"/>
                  </a:lnTo>
                  <a:lnTo>
                    <a:pt x="65913" y="2782189"/>
                  </a:lnTo>
                  <a:lnTo>
                    <a:pt x="114808" y="2782189"/>
                  </a:lnTo>
                  <a:lnTo>
                    <a:pt x="114808" y="2703830"/>
                  </a:lnTo>
                  <a:lnTo>
                    <a:pt x="333375" y="2576576"/>
                  </a:lnTo>
                  <a:lnTo>
                    <a:pt x="551942" y="2452624"/>
                  </a:lnTo>
                  <a:lnTo>
                    <a:pt x="770509" y="2576576"/>
                  </a:lnTo>
                  <a:lnTo>
                    <a:pt x="988949" y="2703830"/>
                  </a:lnTo>
                  <a:lnTo>
                    <a:pt x="988949" y="2782189"/>
                  </a:lnTo>
                  <a:lnTo>
                    <a:pt x="1037844" y="2782189"/>
                  </a:lnTo>
                  <a:lnTo>
                    <a:pt x="1037844" y="2703830"/>
                  </a:lnTo>
                  <a:lnTo>
                    <a:pt x="1256411" y="2576576"/>
                  </a:lnTo>
                  <a:lnTo>
                    <a:pt x="1474978" y="2452624"/>
                  </a:lnTo>
                  <a:lnTo>
                    <a:pt x="1693545" y="2576576"/>
                  </a:lnTo>
                  <a:lnTo>
                    <a:pt x="1912112" y="2703830"/>
                  </a:lnTo>
                  <a:lnTo>
                    <a:pt x="1912112" y="2782189"/>
                  </a:lnTo>
                  <a:lnTo>
                    <a:pt x="1961007" y="2782189"/>
                  </a:lnTo>
                  <a:lnTo>
                    <a:pt x="1961007" y="2703830"/>
                  </a:lnTo>
                  <a:lnTo>
                    <a:pt x="2179574" y="2576576"/>
                  </a:lnTo>
                  <a:lnTo>
                    <a:pt x="2398141" y="2452624"/>
                  </a:lnTo>
                  <a:lnTo>
                    <a:pt x="2616708" y="2576576"/>
                  </a:lnTo>
                  <a:lnTo>
                    <a:pt x="2835274" y="2703830"/>
                  </a:lnTo>
                  <a:lnTo>
                    <a:pt x="2835274" y="2782189"/>
                  </a:lnTo>
                  <a:lnTo>
                    <a:pt x="2880995" y="2782189"/>
                  </a:lnTo>
                  <a:lnTo>
                    <a:pt x="2880995" y="2703830"/>
                  </a:lnTo>
                  <a:lnTo>
                    <a:pt x="3331083" y="2442845"/>
                  </a:lnTo>
                  <a:lnTo>
                    <a:pt x="3344164" y="2436368"/>
                  </a:lnTo>
                  <a:lnTo>
                    <a:pt x="3344164" y="1878711"/>
                  </a:lnTo>
                  <a:lnTo>
                    <a:pt x="3331083" y="1868932"/>
                  </a:lnTo>
                  <a:lnTo>
                    <a:pt x="3099562" y="1738503"/>
                  </a:lnTo>
                  <a:lnTo>
                    <a:pt x="2871216" y="1604772"/>
                  </a:lnTo>
                  <a:lnTo>
                    <a:pt x="2858135" y="1598295"/>
                  </a:lnTo>
                  <a:lnTo>
                    <a:pt x="2845054" y="1604772"/>
                  </a:lnTo>
                  <a:lnTo>
                    <a:pt x="2616708" y="1738503"/>
                  </a:lnTo>
                  <a:lnTo>
                    <a:pt x="2398141" y="1862455"/>
                  </a:lnTo>
                  <a:lnTo>
                    <a:pt x="2179574" y="1738503"/>
                  </a:lnTo>
                  <a:lnTo>
                    <a:pt x="1948053" y="1604772"/>
                  </a:lnTo>
                  <a:lnTo>
                    <a:pt x="1934972" y="1598295"/>
                  </a:lnTo>
                  <a:lnTo>
                    <a:pt x="1925193" y="1604772"/>
                  </a:lnTo>
                  <a:lnTo>
                    <a:pt x="1693672" y="1738503"/>
                  </a:lnTo>
                  <a:lnTo>
                    <a:pt x="1475105" y="1862455"/>
                  </a:lnTo>
                  <a:lnTo>
                    <a:pt x="1256538" y="1738503"/>
                  </a:lnTo>
                  <a:lnTo>
                    <a:pt x="1037971" y="1611249"/>
                  </a:lnTo>
                  <a:lnTo>
                    <a:pt x="1037971" y="1105662"/>
                  </a:lnTo>
                  <a:lnTo>
                    <a:pt x="1256411" y="981710"/>
                  </a:lnTo>
                  <a:lnTo>
                    <a:pt x="1487932" y="847979"/>
                  </a:lnTo>
                  <a:lnTo>
                    <a:pt x="1497711" y="841502"/>
                  </a:lnTo>
                  <a:lnTo>
                    <a:pt x="1497711" y="280543"/>
                  </a:lnTo>
                  <a:lnTo>
                    <a:pt x="1024763" y="6477"/>
                  </a:lnTo>
                  <a:lnTo>
                    <a:pt x="1014984" y="0"/>
                  </a:lnTo>
                  <a:lnTo>
                    <a:pt x="1002030" y="6477"/>
                  </a:lnTo>
                  <a:lnTo>
                    <a:pt x="770382" y="140208"/>
                  </a:lnTo>
                  <a:lnTo>
                    <a:pt x="551942" y="267462"/>
                  </a:lnTo>
                  <a:lnTo>
                    <a:pt x="105029" y="6477"/>
                  </a:lnTo>
                  <a:lnTo>
                    <a:pt x="91948" y="0"/>
                  </a:lnTo>
                  <a:close/>
                </a:path>
              </a:pathLst>
            </a:custGeom>
            <a:solidFill>
              <a:srgbClr val="FFFFFF">
                <a:alpha val="16863"/>
              </a:srgbClr>
            </a:solidFill>
          </p:spPr>
        </p:sp>
      </p:grpSp>
      <p:grpSp>
        <p:nvGrpSpPr>
          <p:cNvPr name="Group 5" id="5"/>
          <p:cNvGrpSpPr>
            <a:grpSpLocks noChangeAspect="true"/>
          </p:cNvGrpSpPr>
          <p:nvPr/>
        </p:nvGrpSpPr>
        <p:grpSpPr>
          <a:xfrm rot="0">
            <a:off x="14528206" y="-3048"/>
            <a:ext cx="3762842" cy="3089100"/>
            <a:chOff x="0" y="0"/>
            <a:chExt cx="3762845" cy="3089097"/>
          </a:xfrm>
        </p:grpSpPr>
        <p:sp>
          <p:nvSpPr>
            <p:cNvPr name="Freeform 6" id="6"/>
            <p:cNvSpPr/>
            <p:nvPr/>
          </p:nvSpPr>
          <p:spPr>
            <a:xfrm flipH="false" flipV="false" rot="0">
              <a:off x="0" y="3048"/>
              <a:ext cx="3759962" cy="3086100"/>
            </a:xfrm>
            <a:custGeom>
              <a:avLst/>
              <a:gdLst/>
              <a:ahLst/>
              <a:cxnLst/>
              <a:rect r="r" b="b" t="t" l="l"/>
              <a:pathLst>
                <a:path h="3086100" w="3759962">
                  <a:moveTo>
                    <a:pt x="901954" y="548132"/>
                  </a:moveTo>
                  <a:lnTo>
                    <a:pt x="1110361" y="666369"/>
                  </a:lnTo>
                  <a:lnTo>
                    <a:pt x="1318768" y="787654"/>
                  </a:lnTo>
                  <a:lnTo>
                    <a:pt x="1318768" y="1269746"/>
                  </a:lnTo>
                  <a:lnTo>
                    <a:pt x="1110361" y="1387983"/>
                  </a:lnTo>
                  <a:lnTo>
                    <a:pt x="901954" y="1509268"/>
                  </a:lnTo>
                  <a:lnTo>
                    <a:pt x="693547" y="1387983"/>
                  </a:lnTo>
                  <a:lnTo>
                    <a:pt x="485140" y="1269746"/>
                  </a:lnTo>
                  <a:lnTo>
                    <a:pt x="485140" y="787654"/>
                  </a:lnTo>
                  <a:lnTo>
                    <a:pt x="693547" y="666369"/>
                  </a:lnTo>
                  <a:lnTo>
                    <a:pt x="901954" y="548132"/>
                  </a:lnTo>
                  <a:close/>
                  <a:moveTo>
                    <a:pt x="1782064" y="548132"/>
                  </a:moveTo>
                  <a:lnTo>
                    <a:pt x="1990471" y="666369"/>
                  </a:lnTo>
                  <a:lnTo>
                    <a:pt x="2198878" y="787654"/>
                  </a:lnTo>
                  <a:lnTo>
                    <a:pt x="2198878" y="1269746"/>
                  </a:lnTo>
                  <a:lnTo>
                    <a:pt x="1990471" y="1387983"/>
                  </a:lnTo>
                  <a:lnTo>
                    <a:pt x="1782064" y="1509268"/>
                  </a:lnTo>
                  <a:lnTo>
                    <a:pt x="1573657" y="1387983"/>
                  </a:lnTo>
                  <a:lnTo>
                    <a:pt x="1365250" y="1269746"/>
                  </a:lnTo>
                  <a:lnTo>
                    <a:pt x="1365250" y="787654"/>
                  </a:lnTo>
                  <a:lnTo>
                    <a:pt x="1573657" y="666369"/>
                  </a:lnTo>
                  <a:lnTo>
                    <a:pt x="1782064" y="548132"/>
                  </a:lnTo>
                  <a:close/>
                  <a:moveTo>
                    <a:pt x="2662174" y="548132"/>
                  </a:moveTo>
                  <a:lnTo>
                    <a:pt x="2870581" y="666369"/>
                  </a:lnTo>
                  <a:lnTo>
                    <a:pt x="3075813" y="787654"/>
                  </a:lnTo>
                  <a:lnTo>
                    <a:pt x="3075813" y="1269746"/>
                  </a:lnTo>
                  <a:lnTo>
                    <a:pt x="2870581" y="1387983"/>
                  </a:lnTo>
                  <a:lnTo>
                    <a:pt x="2662174" y="1509268"/>
                  </a:lnTo>
                  <a:lnTo>
                    <a:pt x="2453767" y="1387983"/>
                  </a:lnTo>
                  <a:lnTo>
                    <a:pt x="2245360" y="1269746"/>
                  </a:lnTo>
                  <a:lnTo>
                    <a:pt x="2245360" y="787654"/>
                  </a:lnTo>
                  <a:lnTo>
                    <a:pt x="2453767" y="666369"/>
                  </a:lnTo>
                  <a:lnTo>
                    <a:pt x="2662174" y="548132"/>
                  </a:lnTo>
                  <a:close/>
                  <a:moveTo>
                    <a:pt x="2220595" y="1310132"/>
                  </a:moveTo>
                  <a:lnTo>
                    <a:pt x="2429002" y="1428369"/>
                  </a:lnTo>
                  <a:lnTo>
                    <a:pt x="2637409" y="1549654"/>
                  </a:lnTo>
                  <a:lnTo>
                    <a:pt x="2637409" y="2031746"/>
                  </a:lnTo>
                  <a:lnTo>
                    <a:pt x="2429002" y="2149983"/>
                  </a:lnTo>
                  <a:lnTo>
                    <a:pt x="2220595" y="2271268"/>
                  </a:lnTo>
                  <a:lnTo>
                    <a:pt x="2012188" y="2149983"/>
                  </a:lnTo>
                  <a:lnTo>
                    <a:pt x="1803781" y="2031746"/>
                  </a:lnTo>
                  <a:lnTo>
                    <a:pt x="1803781" y="1549654"/>
                  </a:lnTo>
                  <a:lnTo>
                    <a:pt x="2012188" y="1428369"/>
                  </a:lnTo>
                  <a:lnTo>
                    <a:pt x="2220595" y="1310132"/>
                  </a:lnTo>
                  <a:close/>
                  <a:moveTo>
                    <a:pt x="3100705" y="1310132"/>
                  </a:moveTo>
                  <a:lnTo>
                    <a:pt x="3309112" y="1428369"/>
                  </a:lnTo>
                  <a:lnTo>
                    <a:pt x="3517519" y="1549654"/>
                  </a:lnTo>
                  <a:lnTo>
                    <a:pt x="3517519" y="2031746"/>
                  </a:lnTo>
                  <a:lnTo>
                    <a:pt x="3309112" y="2149983"/>
                  </a:lnTo>
                  <a:lnTo>
                    <a:pt x="3100705" y="2271268"/>
                  </a:lnTo>
                  <a:lnTo>
                    <a:pt x="2892298" y="2149983"/>
                  </a:lnTo>
                  <a:lnTo>
                    <a:pt x="2683891" y="2031746"/>
                  </a:lnTo>
                  <a:lnTo>
                    <a:pt x="2683891" y="1549654"/>
                  </a:lnTo>
                  <a:lnTo>
                    <a:pt x="2892298" y="1428369"/>
                  </a:lnTo>
                  <a:lnTo>
                    <a:pt x="3100705" y="1310132"/>
                  </a:lnTo>
                  <a:close/>
                  <a:moveTo>
                    <a:pt x="2662174" y="2068957"/>
                  </a:moveTo>
                  <a:lnTo>
                    <a:pt x="2870581" y="2190242"/>
                  </a:lnTo>
                  <a:lnTo>
                    <a:pt x="3075813" y="2311527"/>
                  </a:lnTo>
                  <a:lnTo>
                    <a:pt x="3075813" y="2790444"/>
                  </a:lnTo>
                  <a:lnTo>
                    <a:pt x="2870581" y="2911729"/>
                  </a:lnTo>
                  <a:lnTo>
                    <a:pt x="2662174" y="3033014"/>
                  </a:lnTo>
                  <a:lnTo>
                    <a:pt x="2245360" y="2790444"/>
                  </a:lnTo>
                  <a:lnTo>
                    <a:pt x="2245360" y="2311654"/>
                  </a:lnTo>
                  <a:lnTo>
                    <a:pt x="2662174" y="2069084"/>
                  </a:lnTo>
                  <a:close/>
                  <a:moveTo>
                    <a:pt x="1651" y="0"/>
                  </a:moveTo>
                  <a:lnTo>
                    <a:pt x="0" y="762"/>
                  </a:lnTo>
                  <a:lnTo>
                    <a:pt x="0" y="535686"/>
                  </a:lnTo>
                  <a:lnTo>
                    <a:pt x="12446" y="541909"/>
                  </a:lnTo>
                  <a:lnTo>
                    <a:pt x="230124" y="666369"/>
                  </a:lnTo>
                  <a:lnTo>
                    <a:pt x="438531" y="787654"/>
                  </a:lnTo>
                  <a:lnTo>
                    <a:pt x="438531" y="1294638"/>
                  </a:lnTo>
                  <a:lnTo>
                    <a:pt x="450977" y="1303909"/>
                  </a:lnTo>
                  <a:lnTo>
                    <a:pt x="671830" y="1428369"/>
                  </a:lnTo>
                  <a:lnTo>
                    <a:pt x="889508" y="1555877"/>
                  </a:lnTo>
                  <a:lnTo>
                    <a:pt x="901954" y="1562100"/>
                  </a:lnTo>
                  <a:lnTo>
                    <a:pt x="914400" y="1555877"/>
                  </a:lnTo>
                  <a:lnTo>
                    <a:pt x="1135253" y="1428369"/>
                  </a:lnTo>
                  <a:lnTo>
                    <a:pt x="1343660" y="1310132"/>
                  </a:lnTo>
                  <a:lnTo>
                    <a:pt x="1548892" y="1428369"/>
                  </a:lnTo>
                  <a:lnTo>
                    <a:pt x="1757299" y="1549654"/>
                  </a:lnTo>
                  <a:lnTo>
                    <a:pt x="1757299" y="2056638"/>
                  </a:lnTo>
                  <a:lnTo>
                    <a:pt x="1769745" y="2062861"/>
                  </a:lnTo>
                  <a:lnTo>
                    <a:pt x="1990598" y="2190369"/>
                  </a:lnTo>
                  <a:lnTo>
                    <a:pt x="2199005" y="2311654"/>
                  </a:lnTo>
                  <a:lnTo>
                    <a:pt x="2199005" y="2818638"/>
                  </a:lnTo>
                  <a:lnTo>
                    <a:pt x="2649982" y="3079877"/>
                  </a:lnTo>
                  <a:lnTo>
                    <a:pt x="2662428" y="3086100"/>
                  </a:lnTo>
                  <a:lnTo>
                    <a:pt x="2671699" y="3079877"/>
                  </a:lnTo>
                  <a:lnTo>
                    <a:pt x="2892552" y="2952369"/>
                  </a:lnTo>
                  <a:lnTo>
                    <a:pt x="3100959" y="2831084"/>
                  </a:lnTo>
                  <a:lnTo>
                    <a:pt x="3530219" y="3079877"/>
                  </a:lnTo>
                  <a:lnTo>
                    <a:pt x="3539490" y="3086100"/>
                  </a:lnTo>
                  <a:lnTo>
                    <a:pt x="3551936" y="3079877"/>
                  </a:lnTo>
                  <a:lnTo>
                    <a:pt x="3759962" y="2959735"/>
                  </a:lnTo>
                  <a:lnTo>
                    <a:pt x="3759962" y="2904871"/>
                  </a:lnTo>
                  <a:lnTo>
                    <a:pt x="3539490" y="3033141"/>
                  </a:lnTo>
                  <a:lnTo>
                    <a:pt x="3122676" y="2790571"/>
                  </a:lnTo>
                  <a:lnTo>
                    <a:pt x="3122676" y="2311654"/>
                  </a:lnTo>
                  <a:lnTo>
                    <a:pt x="3539490" y="2069084"/>
                  </a:lnTo>
                  <a:lnTo>
                    <a:pt x="3759962" y="2197354"/>
                  </a:lnTo>
                  <a:lnTo>
                    <a:pt x="3759962" y="2142617"/>
                  </a:lnTo>
                  <a:lnTo>
                    <a:pt x="3564382" y="2031746"/>
                  </a:lnTo>
                  <a:lnTo>
                    <a:pt x="3564382" y="1549654"/>
                  </a:lnTo>
                  <a:lnTo>
                    <a:pt x="3759962" y="1435862"/>
                  </a:lnTo>
                  <a:lnTo>
                    <a:pt x="3759962" y="1381125"/>
                  </a:lnTo>
                  <a:lnTo>
                    <a:pt x="3747897" y="1387983"/>
                  </a:lnTo>
                  <a:lnTo>
                    <a:pt x="3539490" y="1509268"/>
                  </a:lnTo>
                  <a:lnTo>
                    <a:pt x="3331083" y="1387983"/>
                  </a:lnTo>
                  <a:lnTo>
                    <a:pt x="3122676" y="1269746"/>
                  </a:lnTo>
                  <a:lnTo>
                    <a:pt x="3122676" y="787654"/>
                  </a:lnTo>
                  <a:lnTo>
                    <a:pt x="3331083" y="666369"/>
                  </a:lnTo>
                  <a:lnTo>
                    <a:pt x="3539490" y="548132"/>
                  </a:lnTo>
                  <a:lnTo>
                    <a:pt x="3747897" y="666369"/>
                  </a:lnTo>
                  <a:lnTo>
                    <a:pt x="3759962" y="673354"/>
                  </a:lnTo>
                  <a:lnTo>
                    <a:pt x="3759962" y="621665"/>
                  </a:lnTo>
                  <a:lnTo>
                    <a:pt x="3551936" y="501523"/>
                  </a:lnTo>
                  <a:lnTo>
                    <a:pt x="3539490" y="495300"/>
                  </a:lnTo>
                  <a:lnTo>
                    <a:pt x="3530219" y="501523"/>
                  </a:lnTo>
                  <a:lnTo>
                    <a:pt x="3309365" y="629031"/>
                  </a:lnTo>
                  <a:lnTo>
                    <a:pt x="3100958" y="747268"/>
                  </a:lnTo>
                  <a:lnTo>
                    <a:pt x="2892551" y="629031"/>
                  </a:lnTo>
                  <a:lnTo>
                    <a:pt x="2684144" y="507746"/>
                  </a:lnTo>
                  <a:lnTo>
                    <a:pt x="2684144" y="25654"/>
                  </a:lnTo>
                  <a:lnTo>
                    <a:pt x="2729357" y="0"/>
                  </a:lnTo>
                  <a:lnTo>
                    <a:pt x="2592070" y="0"/>
                  </a:lnTo>
                  <a:lnTo>
                    <a:pt x="2637409" y="25654"/>
                  </a:lnTo>
                  <a:lnTo>
                    <a:pt x="2637409" y="507746"/>
                  </a:lnTo>
                  <a:lnTo>
                    <a:pt x="2429002" y="629031"/>
                  </a:lnTo>
                  <a:lnTo>
                    <a:pt x="2220595" y="747268"/>
                  </a:lnTo>
                  <a:lnTo>
                    <a:pt x="2012188" y="629031"/>
                  </a:lnTo>
                  <a:lnTo>
                    <a:pt x="1803781" y="507746"/>
                  </a:lnTo>
                  <a:lnTo>
                    <a:pt x="1803781" y="25654"/>
                  </a:lnTo>
                  <a:lnTo>
                    <a:pt x="1849120" y="0"/>
                  </a:lnTo>
                  <a:lnTo>
                    <a:pt x="1711960" y="0"/>
                  </a:lnTo>
                  <a:lnTo>
                    <a:pt x="1757299" y="25654"/>
                  </a:lnTo>
                  <a:lnTo>
                    <a:pt x="1757299" y="507746"/>
                  </a:lnTo>
                  <a:lnTo>
                    <a:pt x="1548892" y="629031"/>
                  </a:lnTo>
                  <a:lnTo>
                    <a:pt x="1343660" y="747268"/>
                  </a:lnTo>
                  <a:lnTo>
                    <a:pt x="1135253" y="629031"/>
                  </a:lnTo>
                  <a:lnTo>
                    <a:pt x="926846" y="507746"/>
                  </a:lnTo>
                  <a:lnTo>
                    <a:pt x="926846" y="25654"/>
                  </a:lnTo>
                  <a:lnTo>
                    <a:pt x="972058" y="0"/>
                  </a:lnTo>
                  <a:lnTo>
                    <a:pt x="834898" y="0"/>
                  </a:lnTo>
                  <a:lnTo>
                    <a:pt x="880110" y="25654"/>
                  </a:lnTo>
                  <a:lnTo>
                    <a:pt x="880110" y="507746"/>
                  </a:lnTo>
                  <a:lnTo>
                    <a:pt x="671830" y="629031"/>
                  </a:lnTo>
                  <a:lnTo>
                    <a:pt x="463423" y="747268"/>
                  </a:lnTo>
                  <a:lnTo>
                    <a:pt x="255016" y="629031"/>
                  </a:lnTo>
                  <a:lnTo>
                    <a:pt x="46609" y="507746"/>
                  </a:lnTo>
                  <a:lnTo>
                    <a:pt x="46609" y="25654"/>
                  </a:lnTo>
                  <a:lnTo>
                    <a:pt x="91948" y="0"/>
                  </a:lnTo>
                  <a:close/>
                </a:path>
              </a:pathLst>
            </a:custGeom>
            <a:solidFill>
              <a:srgbClr val="FFFFFF">
                <a:alpha val="16863"/>
              </a:srgbClr>
            </a:solidFill>
          </p:spPr>
        </p:sp>
      </p:grpSp>
      <p:sp>
        <p:nvSpPr>
          <p:cNvPr name="Freeform 7" id="7"/>
          <p:cNvSpPr/>
          <p:nvPr/>
        </p:nvSpPr>
        <p:spPr>
          <a:xfrm flipH="false" flipV="false" rot="0">
            <a:off x="0" y="0"/>
            <a:ext cx="4320902" cy="2943568"/>
          </a:xfrm>
          <a:custGeom>
            <a:avLst/>
            <a:gdLst/>
            <a:ahLst/>
            <a:cxnLst/>
            <a:rect r="r" b="b" t="t" l="l"/>
            <a:pathLst>
              <a:path h="2943568" w="4320902">
                <a:moveTo>
                  <a:pt x="0" y="0"/>
                </a:moveTo>
                <a:lnTo>
                  <a:pt x="4320902" y="0"/>
                </a:lnTo>
                <a:lnTo>
                  <a:pt x="4320902" y="2943568"/>
                </a:lnTo>
                <a:lnTo>
                  <a:pt x="0" y="2943568"/>
                </a:lnTo>
                <a:lnTo>
                  <a:pt x="0" y="0"/>
                </a:lnTo>
                <a:close/>
              </a:path>
            </a:pathLst>
          </a:custGeom>
          <a:blipFill>
            <a:blip r:embed="rId3">
              <a:alphaModFix amt="17000"/>
            </a:blip>
            <a:stretch>
              <a:fillRect l="-6472" t="-39789" r="0" b="0"/>
            </a:stretch>
          </a:blipFill>
        </p:spPr>
      </p:sp>
      <p:sp>
        <p:nvSpPr>
          <p:cNvPr name="Freeform 8" id="8"/>
          <p:cNvSpPr/>
          <p:nvPr/>
        </p:nvSpPr>
        <p:spPr>
          <a:xfrm flipH="false" flipV="false" rot="0">
            <a:off x="15126329" y="7504757"/>
            <a:ext cx="3161671" cy="2782243"/>
          </a:xfrm>
          <a:custGeom>
            <a:avLst/>
            <a:gdLst/>
            <a:ahLst/>
            <a:cxnLst/>
            <a:rect r="r" b="b" t="t" l="l"/>
            <a:pathLst>
              <a:path h="2782243" w="3161671">
                <a:moveTo>
                  <a:pt x="0" y="0"/>
                </a:moveTo>
                <a:lnTo>
                  <a:pt x="3161671" y="0"/>
                </a:lnTo>
                <a:lnTo>
                  <a:pt x="3161671" y="2782243"/>
                </a:lnTo>
                <a:lnTo>
                  <a:pt x="0" y="2782243"/>
                </a:lnTo>
                <a:lnTo>
                  <a:pt x="0" y="0"/>
                </a:lnTo>
                <a:close/>
              </a:path>
            </a:pathLst>
          </a:custGeom>
          <a:blipFill>
            <a:blip r:embed="rId3">
              <a:alphaModFix amt="17000"/>
            </a:blip>
            <a:stretch>
              <a:fillRect l="0" t="0" r="-45510" b="-47895"/>
            </a:stretch>
          </a:blipFill>
        </p:spPr>
      </p:sp>
      <p:grpSp>
        <p:nvGrpSpPr>
          <p:cNvPr name="Group 9" id="9"/>
          <p:cNvGrpSpPr>
            <a:grpSpLocks noChangeAspect="true"/>
          </p:cNvGrpSpPr>
          <p:nvPr/>
        </p:nvGrpSpPr>
        <p:grpSpPr>
          <a:xfrm rot="0">
            <a:off x="2658789" y="5590413"/>
            <a:ext cx="133350" cy="133350"/>
            <a:chOff x="0" y="0"/>
            <a:chExt cx="133350" cy="133350"/>
          </a:xfrm>
        </p:grpSpPr>
        <p:sp>
          <p:nvSpPr>
            <p:cNvPr name="Freeform 10" id="10"/>
            <p:cNvSpPr/>
            <p:nvPr/>
          </p:nvSpPr>
          <p:spPr>
            <a:xfrm flipH="false" flipV="false" rot="0">
              <a:off x="0" y="0"/>
              <a:ext cx="133350" cy="133350"/>
            </a:xfrm>
            <a:custGeom>
              <a:avLst/>
              <a:gdLst/>
              <a:ahLst/>
              <a:cxnLst/>
              <a:rect r="r" b="b" t="t" l="l"/>
              <a:pathLst>
                <a:path h="133350" w="133350">
                  <a:moveTo>
                    <a:pt x="133350" y="66675"/>
                  </a:moveTo>
                  <a:lnTo>
                    <a:pt x="132969" y="75438"/>
                  </a:lnTo>
                  <a:cubicBezTo>
                    <a:pt x="131318" y="84074"/>
                    <a:pt x="130048" y="88138"/>
                    <a:pt x="128270" y="92202"/>
                  </a:cubicBezTo>
                  <a:lnTo>
                    <a:pt x="124587" y="100076"/>
                  </a:lnTo>
                  <a:cubicBezTo>
                    <a:pt x="119761" y="107315"/>
                    <a:pt x="116967" y="110744"/>
                    <a:pt x="113919" y="113792"/>
                  </a:cubicBezTo>
                  <a:lnTo>
                    <a:pt x="107442" y="119634"/>
                  </a:lnTo>
                  <a:cubicBezTo>
                    <a:pt x="100203" y="124460"/>
                    <a:pt x="96266" y="126492"/>
                    <a:pt x="92329" y="128270"/>
                  </a:cubicBezTo>
                  <a:lnTo>
                    <a:pt x="84074" y="131191"/>
                  </a:lnTo>
                  <a:cubicBezTo>
                    <a:pt x="75438" y="132842"/>
                    <a:pt x="71120" y="133350"/>
                    <a:pt x="66802" y="133350"/>
                  </a:cubicBezTo>
                  <a:lnTo>
                    <a:pt x="58039" y="132969"/>
                  </a:lnTo>
                  <a:cubicBezTo>
                    <a:pt x="49403" y="131318"/>
                    <a:pt x="45339" y="130048"/>
                    <a:pt x="41275" y="128270"/>
                  </a:cubicBezTo>
                  <a:lnTo>
                    <a:pt x="33401" y="124587"/>
                  </a:lnTo>
                  <a:cubicBezTo>
                    <a:pt x="26162" y="119761"/>
                    <a:pt x="22733" y="116967"/>
                    <a:pt x="19685" y="113919"/>
                  </a:cubicBezTo>
                  <a:lnTo>
                    <a:pt x="13843" y="107442"/>
                  </a:lnTo>
                  <a:cubicBezTo>
                    <a:pt x="8763" y="100076"/>
                    <a:pt x="6731" y="96266"/>
                    <a:pt x="5080" y="92202"/>
                  </a:cubicBezTo>
                  <a:lnTo>
                    <a:pt x="2159" y="83947"/>
                  </a:lnTo>
                  <a:cubicBezTo>
                    <a:pt x="381" y="75438"/>
                    <a:pt x="0" y="70993"/>
                    <a:pt x="0" y="66675"/>
                  </a:cubicBezTo>
                  <a:lnTo>
                    <a:pt x="381" y="57912"/>
                  </a:lnTo>
                  <a:cubicBezTo>
                    <a:pt x="2032" y="49276"/>
                    <a:pt x="3302" y="45212"/>
                    <a:pt x="5080" y="41148"/>
                  </a:cubicBezTo>
                  <a:lnTo>
                    <a:pt x="8763" y="33274"/>
                  </a:lnTo>
                  <a:cubicBezTo>
                    <a:pt x="13589" y="26035"/>
                    <a:pt x="16383" y="22606"/>
                    <a:pt x="19431" y="19558"/>
                  </a:cubicBezTo>
                  <a:lnTo>
                    <a:pt x="25908" y="13716"/>
                  </a:lnTo>
                  <a:cubicBezTo>
                    <a:pt x="33274" y="8763"/>
                    <a:pt x="37084" y="6731"/>
                    <a:pt x="41148" y="5080"/>
                  </a:cubicBezTo>
                  <a:lnTo>
                    <a:pt x="49403" y="2159"/>
                  </a:lnTo>
                  <a:cubicBezTo>
                    <a:pt x="57912" y="381"/>
                    <a:pt x="62357" y="0"/>
                    <a:pt x="66675" y="0"/>
                  </a:cubicBezTo>
                  <a:lnTo>
                    <a:pt x="75438" y="381"/>
                  </a:lnTo>
                  <a:cubicBezTo>
                    <a:pt x="84074" y="2032"/>
                    <a:pt x="88138" y="3302"/>
                    <a:pt x="92202" y="5080"/>
                  </a:cubicBezTo>
                  <a:lnTo>
                    <a:pt x="100076" y="8763"/>
                  </a:lnTo>
                  <a:cubicBezTo>
                    <a:pt x="107315" y="13589"/>
                    <a:pt x="110744" y="16383"/>
                    <a:pt x="113792" y="19431"/>
                  </a:cubicBezTo>
                  <a:lnTo>
                    <a:pt x="119634" y="25908"/>
                  </a:lnTo>
                  <a:cubicBezTo>
                    <a:pt x="124460" y="33147"/>
                    <a:pt x="126492" y="37084"/>
                    <a:pt x="128270" y="41021"/>
                  </a:cubicBezTo>
                  <a:lnTo>
                    <a:pt x="131191" y="49276"/>
                  </a:lnTo>
                  <a:cubicBezTo>
                    <a:pt x="132842" y="57912"/>
                    <a:pt x="133350" y="62230"/>
                    <a:pt x="133350" y="66548"/>
                  </a:cubicBezTo>
                  <a:close/>
                </a:path>
              </a:pathLst>
            </a:custGeom>
            <a:solidFill>
              <a:srgbClr val="FFFFFF"/>
            </a:solidFill>
          </p:spPr>
        </p:sp>
      </p:grpSp>
      <p:grpSp>
        <p:nvGrpSpPr>
          <p:cNvPr name="Group 11" id="11"/>
          <p:cNvGrpSpPr>
            <a:grpSpLocks noChangeAspect="true"/>
          </p:cNvGrpSpPr>
          <p:nvPr/>
        </p:nvGrpSpPr>
        <p:grpSpPr>
          <a:xfrm rot="0">
            <a:off x="2658789" y="7162038"/>
            <a:ext cx="133350" cy="133350"/>
            <a:chOff x="0" y="0"/>
            <a:chExt cx="133350" cy="133350"/>
          </a:xfrm>
        </p:grpSpPr>
        <p:sp>
          <p:nvSpPr>
            <p:cNvPr name="Freeform 12" id="12"/>
            <p:cNvSpPr/>
            <p:nvPr/>
          </p:nvSpPr>
          <p:spPr>
            <a:xfrm flipH="false" flipV="false" rot="0">
              <a:off x="0" y="0"/>
              <a:ext cx="133350" cy="133350"/>
            </a:xfrm>
            <a:custGeom>
              <a:avLst/>
              <a:gdLst/>
              <a:ahLst/>
              <a:cxnLst/>
              <a:rect r="r" b="b" t="t" l="l"/>
              <a:pathLst>
                <a:path h="133350" w="133350">
                  <a:moveTo>
                    <a:pt x="133350" y="66675"/>
                  </a:moveTo>
                  <a:lnTo>
                    <a:pt x="132969" y="75438"/>
                  </a:lnTo>
                  <a:cubicBezTo>
                    <a:pt x="131318" y="84074"/>
                    <a:pt x="130048" y="88138"/>
                    <a:pt x="128270" y="92202"/>
                  </a:cubicBezTo>
                  <a:lnTo>
                    <a:pt x="124587" y="100076"/>
                  </a:lnTo>
                  <a:cubicBezTo>
                    <a:pt x="119761" y="107315"/>
                    <a:pt x="116967" y="110744"/>
                    <a:pt x="113919" y="113792"/>
                  </a:cubicBezTo>
                  <a:lnTo>
                    <a:pt x="107442" y="119634"/>
                  </a:lnTo>
                  <a:cubicBezTo>
                    <a:pt x="100203" y="124460"/>
                    <a:pt x="96266" y="126492"/>
                    <a:pt x="92329" y="128270"/>
                  </a:cubicBezTo>
                  <a:lnTo>
                    <a:pt x="84074" y="131191"/>
                  </a:lnTo>
                  <a:cubicBezTo>
                    <a:pt x="75438" y="132842"/>
                    <a:pt x="71120" y="133350"/>
                    <a:pt x="66802" y="133350"/>
                  </a:cubicBezTo>
                  <a:lnTo>
                    <a:pt x="58039" y="132969"/>
                  </a:lnTo>
                  <a:cubicBezTo>
                    <a:pt x="49403" y="131318"/>
                    <a:pt x="45339" y="130048"/>
                    <a:pt x="41275" y="128270"/>
                  </a:cubicBezTo>
                  <a:lnTo>
                    <a:pt x="33401" y="124587"/>
                  </a:lnTo>
                  <a:cubicBezTo>
                    <a:pt x="26162" y="119761"/>
                    <a:pt x="22733" y="116967"/>
                    <a:pt x="19685" y="113919"/>
                  </a:cubicBezTo>
                  <a:lnTo>
                    <a:pt x="13843" y="107442"/>
                  </a:lnTo>
                  <a:cubicBezTo>
                    <a:pt x="8763" y="100076"/>
                    <a:pt x="6731" y="96266"/>
                    <a:pt x="5080" y="92202"/>
                  </a:cubicBezTo>
                  <a:lnTo>
                    <a:pt x="2159" y="83947"/>
                  </a:lnTo>
                  <a:cubicBezTo>
                    <a:pt x="381" y="75438"/>
                    <a:pt x="0" y="70993"/>
                    <a:pt x="0" y="66675"/>
                  </a:cubicBezTo>
                  <a:lnTo>
                    <a:pt x="381" y="57912"/>
                  </a:lnTo>
                  <a:cubicBezTo>
                    <a:pt x="2032" y="49276"/>
                    <a:pt x="3302" y="45212"/>
                    <a:pt x="5080" y="41148"/>
                  </a:cubicBezTo>
                  <a:lnTo>
                    <a:pt x="8763" y="33274"/>
                  </a:lnTo>
                  <a:cubicBezTo>
                    <a:pt x="13589" y="26035"/>
                    <a:pt x="16383" y="22606"/>
                    <a:pt x="19431" y="19558"/>
                  </a:cubicBezTo>
                  <a:lnTo>
                    <a:pt x="25908" y="13716"/>
                  </a:lnTo>
                  <a:cubicBezTo>
                    <a:pt x="33274" y="8763"/>
                    <a:pt x="37084" y="6731"/>
                    <a:pt x="41148" y="5080"/>
                  </a:cubicBezTo>
                  <a:lnTo>
                    <a:pt x="49403" y="2159"/>
                  </a:lnTo>
                  <a:cubicBezTo>
                    <a:pt x="57912" y="381"/>
                    <a:pt x="62357" y="0"/>
                    <a:pt x="66675" y="0"/>
                  </a:cubicBezTo>
                  <a:lnTo>
                    <a:pt x="75438" y="381"/>
                  </a:lnTo>
                  <a:cubicBezTo>
                    <a:pt x="84074" y="2032"/>
                    <a:pt x="88138" y="3302"/>
                    <a:pt x="92202" y="5080"/>
                  </a:cubicBezTo>
                  <a:lnTo>
                    <a:pt x="100076" y="8763"/>
                  </a:lnTo>
                  <a:cubicBezTo>
                    <a:pt x="107315" y="13589"/>
                    <a:pt x="110744" y="16383"/>
                    <a:pt x="113792" y="19431"/>
                  </a:cubicBezTo>
                  <a:lnTo>
                    <a:pt x="119634" y="25908"/>
                  </a:lnTo>
                  <a:cubicBezTo>
                    <a:pt x="124460" y="33147"/>
                    <a:pt x="126492" y="37084"/>
                    <a:pt x="128270" y="41021"/>
                  </a:cubicBezTo>
                  <a:lnTo>
                    <a:pt x="131191" y="49276"/>
                  </a:lnTo>
                  <a:cubicBezTo>
                    <a:pt x="132842" y="57912"/>
                    <a:pt x="133350" y="62230"/>
                    <a:pt x="133350" y="66548"/>
                  </a:cubicBezTo>
                  <a:close/>
                </a:path>
              </a:pathLst>
            </a:custGeom>
            <a:solidFill>
              <a:srgbClr val="FFFFFF"/>
            </a:solidFill>
          </p:spPr>
        </p:sp>
      </p:grpSp>
      <p:grpSp>
        <p:nvGrpSpPr>
          <p:cNvPr name="Group 13" id="13"/>
          <p:cNvGrpSpPr>
            <a:grpSpLocks noChangeAspect="true"/>
          </p:cNvGrpSpPr>
          <p:nvPr/>
        </p:nvGrpSpPr>
        <p:grpSpPr>
          <a:xfrm rot="0">
            <a:off x="13934913" y="4627083"/>
            <a:ext cx="398764" cy="2328262"/>
            <a:chOff x="0" y="0"/>
            <a:chExt cx="398767" cy="2328266"/>
          </a:xfrm>
        </p:grpSpPr>
        <p:sp>
          <p:nvSpPr>
            <p:cNvPr name="Freeform 14" id="14"/>
            <p:cNvSpPr/>
            <p:nvPr/>
          </p:nvSpPr>
          <p:spPr>
            <a:xfrm flipH="false" flipV="false" rot="0">
              <a:off x="0" y="0"/>
              <a:ext cx="398780" cy="2328291"/>
            </a:xfrm>
            <a:custGeom>
              <a:avLst/>
              <a:gdLst/>
              <a:ahLst/>
              <a:cxnLst/>
              <a:rect r="r" b="b" t="t" l="l"/>
              <a:pathLst>
                <a:path h="2328291" w="398780">
                  <a:moveTo>
                    <a:pt x="398780" y="281051"/>
                  </a:moveTo>
                  <a:lnTo>
                    <a:pt x="398780" y="2047240"/>
                  </a:lnTo>
                  <a:lnTo>
                    <a:pt x="214249" y="2047240"/>
                  </a:lnTo>
                  <a:lnTo>
                    <a:pt x="214249" y="2328291"/>
                  </a:lnTo>
                  <a:lnTo>
                    <a:pt x="185166" y="2328291"/>
                  </a:lnTo>
                  <a:lnTo>
                    <a:pt x="185166" y="2047240"/>
                  </a:lnTo>
                  <a:lnTo>
                    <a:pt x="0" y="2047240"/>
                  </a:lnTo>
                  <a:lnTo>
                    <a:pt x="0" y="281051"/>
                  </a:lnTo>
                  <a:lnTo>
                    <a:pt x="185166" y="281051"/>
                  </a:lnTo>
                  <a:lnTo>
                    <a:pt x="185166" y="0"/>
                  </a:lnTo>
                  <a:lnTo>
                    <a:pt x="214249" y="0"/>
                  </a:lnTo>
                  <a:lnTo>
                    <a:pt x="214249" y="281051"/>
                  </a:lnTo>
                  <a:lnTo>
                    <a:pt x="398780" y="281051"/>
                  </a:lnTo>
                  <a:close/>
                </a:path>
              </a:pathLst>
            </a:custGeom>
            <a:solidFill>
              <a:srgbClr val="D39918"/>
            </a:solidFill>
          </p:spPr>
        </p:sp>
      </p:grpSp>
      <p:grpSp>
        <p:nvGrpSpPr>
          <p:cNvPr name="Group 15" id="15"/>
          <p:cNvGrpSpPr>
            <a:grpSpLocks noChangeAspect="true"/>
          </p:cNvGrpSpPr>
          <p:nvPr/>
        </p:nvGrpSpPr>
        <p:grpSpPr>
          <a:xfrm rot="0">
            <a:off x="14594062" y="4159729"/>
            <a:ext cx="398764" cy="2328262"/>
            <a:chOff x="0" y="0"/>
            <a:chExt cx="398767" cy="2328266"/>
          </a:xfrm>
        </p:grpSpPr>
        <p:sp>
          <p:nvSpPr>
            <p:cNvPr name="Freeform 16" id="16"/>
            <p:cNvSpPr/>
            <p:nvPr/>
          </p:nvSpPr>
          <p:spPr>
            <a:xfrm flipH="false" flipV="false" rot="0">
              <a:off x="0" y="0"/>
              <a:ext cx="398780" cy="2328291"/>
            </a:xfrm>
            <a:custGeom>
              <a:avLst/>
              <a:gdLst/>
              <a:ahLst/>
              <a:cxnLst/>
              <a:rect r="r" b="b" t="t" l="l"/>
              <a:pathLst>
                <a:path h="2328291" w="398780">
                  <a:moveTo>
                    <a:pt x="398780" y="281051"/>
                  </a:moveTo>
                  <a:lnTo>
                    <a:pt x="398780" y="2047240"/>
                  </a:lnTo>
                  <a:lnTo>
                    <a:pt x="213614" y="2047240"/>
                  </a:lnTo>
                  <a:lnTo>
                    <a:pt x="213614" y="2328291"/>
                  </a:lnTo>
                  <a:lnTo>
                    <a:pt x="184531" y="2328291"/>
                  </a:lnTo>
                  <a:lnTo>
                    <a:pt x="184531" y="2047240"/>
                  </a:lnTo>
                  <a:lnTo>
                    <a:pt x="0" y="2047240"/>
                  </a:lnTo>
                  <a:lnTo>
                    <a:pt x="0" y="281051"/>
                  </a:lnTo>
                  <a:lnTo>
                    <a:pt x="184531" y="281051"/>
                  </a:lnTo>
                  <a:lnTo>
                    <a:pt x="184531" y="0"/>
                  </a:lnTo>
                  <a:lnTo>
                    <a:pt x="213614" y="0"/>
                  </a:lnTo>
                  <a:lnTo>
                    <a:pt x="213614" y="281051"/>
                  </a:lnTo>
                  <a:lnTo>
                    <a:pt x="398780" y="281051"/>
                  </a:lnTo>
                  <a:close/>
                </a:path>
              </a:pathLst>
            </a:custGeom>
            <a:solidFill>
              <a:srgbClr val="D39918"/>
            </a:solidFill>
          </p:spPr>
        </p:sp>
      </p:grpSp>
      <p:grpSp>
        <p:nvGrpSpPr>
          <p:cNvPr name="Group 17" id="17"/>
          <p:cNvGrpSpPr>
            <a:grpSpLocks noChangeAspect="true"/>
          </p:cNvGrpSpPr>
          <p:nvPr/>
        </p:nvGrpSpPr>
        <p:grpSpPr>
          <a:xfrm rot="0">
            <a:off x="15252602" y="4352134"/>
            <a:ext cx="399374" cy="2328262"/>
            <a:chOff x="0" y="0"/>
            <a:chExt cx="399377" cy="2328266"/>
          </a:xfrm>
        </p:grpSpPr>
        <p:sp>
          <p:nvSpPr>
            <p:cNvPr name="Freeform 18" id="18"/>
            <p:cNvSpPr/>
            <p:nvPr/>
          </p:nvSpPr>
          <p:spPr>
            <a:xfrm flipH="false" flipV="false" rot="0">
              <a:off x="0" y="0"/>
              <a:ext cx="399415" cy="2328291"/>
            </a:xfrm>
            <a:custGeom>
              <a:avLst/>
              <a:gdLst/>
              <a:ahLst/>
              <a:cxnLst/>
              <a:rect r="r" b="b" t="t" l="l"/>
              <a:pathLst>
                <a:path h="2328291" w="399415">
                  <a:moveTo>
                    <a:pt x="399415" y="281051"/>
                  </a:moveTo>
                  <a:lnTo>
                    <a:pt x="399415" y="2047240"/>
                  </a:lnTo>
                  <a:lnTo>
                    <a:pt x="214249" y="2047240"/>
                  </a:lnTo>
                  <a:lnTo>
                    <a:pt x="214249" y="2328291"/>
                  </a:lnTo>
                  <a:lnTo>
                    <a:pt x="185166" y="2328291"/>
                  </a:lnTo>
                  <a:lnTo>
                    <a:pt x="185166" y="2047240"/>
                  </a:lnTo>
                  <a:lnTo>
                    <a:pt x="0" y="2047240"/>
                  </a:lnTo>
                  <a:lnTo>
                    <a:pt x="0" y="281051"/>
                  </a:lnTo>
                  <a:lnTo>
                    <a:pt x="185166" y="281051"/>
                  </a:lnTo>
                  <a:lnTo>
                    <a:pt x="185166" y="0"/>
                  </a:lnTo>
                  <a:lnTo>
                    <a:pt x="214249" y="0"/>
                  </a:lnTo>
                  <a:lnTo>
                    <a:pt x="214249" y="281051"/>
                  </a:lnTo>
                  <a:lnTo>
                    <a:pt x="399415" y="281051"/>
                  </a:lnTo>
                  <a:close/>
                </a:path>
              </a:pathLst>
            </a:custGeom>
            <a:solidFill>
              <a:srgbClr val="D39918"/>
            </a:solidFill>
          </p:spPr>
        </p:sp>
      </p:grpSp>
      <p:grpSp>
        <p:nvGrpSpPr>
          <p:cNvPr name="Group 19" id="19"/>
          <p:cNvGrpSpPr>
            <a:grpSpLocks noChangeAspect="true"/>
          </p:cNvGrpSpPr>
          <p:nvPr/>
        </p:nvGrpSpPr>
        <p:grpSpPr>
          <a:xfrm rot="0">
            <a:off x="15911751" y="3920585"/>
            <a:ext cx="398764" cy="2328262"/>
            <a:chOff x="0" y="0"/>
            <a:chExt cx="398767" cy="2328266"/>
          </a:xfrm>
        </p:grpSpPr>
        <p:sp>
          <p:nvSpPr>
            <p:cNvPr name="Freeform 20" id="20"/>
            <p:cNvSpPr/>
            <p:nvPr/>
          </p:nvSpPr>
          <p:spPr>
            <a:xfrm flipH="false" flipV="false" rot="0">
              <a:off x="0" y="0"/>
              <a:ext cx="398780" cy="2328291"/>
            </a:xfrm>
            <a:custGeom>
              <a:avLst/>
              <a:gdLst/>
              <a:ahLst/>
              <a:cxnLst/>
              <a:rect r="r" b="b" t="t" l="l"/>
              <a:pathLst>
                <a:path h="2328291" w="398780">
                  <a:moveTo>
                    <a:pt x="398780" y="281051"/>
                  </a:moveTo>
                  <a:lnTo>
                    <a:pt x="398780" y="2047240"/>
                  </a:lnTo>
                  <a:lnTo>
                    <a:pt x="214249" y="2047240"/>
                  </a:lnTo>
                  <a:lnTo>
                    <a:pt x="214249" y="2328291"/>
                  </a:lnTo>
                  <a:lnTo>
                    <a:pt x="185166" y="2328291"/>
                  </a:lnTo>
                  <a:lnTo>
                    <a:pt x="185166" y="2047240"/>
                  </a:lnTo>
                  <a:lnTo>
                    <a:pt x="0" y="2047240"/>
                  </a:lnTo>
                  <a:lnTo>
                    <a:pt x="0" y="281051"/>
                  </a:lnTo>
                  <a:lnTo>
                    <a:pt x="185166" y="281051"/>
                  </a:lnTo>
                  <a:lnTo>
                    <a:pt x="185166" y="0"/>
                  </a:lnTo>
                  <a:lnTo>
                    <a:pt x="214249" y="0"/>
                  </a:lnTo>
                  <a:lnTo>
                    <a:pt x="214249" y="281051"/>
                  </a:lnTo>
                  <a:lnTo>
                    <a:pt x="398780" y="281051"/>
                  </a:lnTo>
                  <a:close/>
                </a:path>
              </a:pathLst>
            </a:custGeom>
            <a:solidFill>
              <a:srgbClr val="D39918"/>
            </a:solidFill>
          </p:spPr>
        </p:sp>
      </p:grpSp>
      <p:grpSp>
        <p:nvGrpSpPr>
          <p:cNvPr name="Group 21" id="21"/>
          <p:cNvGrpSpPr>
            <a:grpSpLocks noChangeAspect="true"/>
          </p:cNvGrpSpPr>
          <p:nvPr/>
        </p:nvGrpSpPr>
        <p:grpSpPr>
          <a:xfrm rot="0">
            <a:off x="16570900" y="4576096"/>
            <a:ext cx="398764" cy="2328872"/>
            <a:chOff x="0" y="0"/>
            <a:chExt cx="398767" cy="2328875"/>
          </a:xfrm>
        </p:grpSpPr>
        <p:sp>
          <p:nvSpPr>
            <p:cNvPr name="Freeform 22" id="22"/>
            <p:cNvSpPr/>
            <p:nvPr/>
          </p:nvSpPr>
          <p:spPr>
            <a:xfrm flipH="false" flipV="false" rot="0">
              <a:off x="0" y="0"/>
              <a:ext cx="398780" cy="2328926"/>
            </a:xfrm>
            <a:custGeom>
              <a:avLst/>
              <a:gdLst/>
              <a:ahLst/>
              <a:cxnLst/>
              <a:rect r="r" b="b" t="t" l="l"/>
              <a:pathLst>
                <a:path h="2328926" w="398780">
                  <a:moveTo>
                    <a:pt x="398780" y="281686"/>
                  </a:moveTo>
                  <a:lnTo>
                    <a:pt x="213614" y="281686"/>
                  </a:lnTo>
                  <a:lnTo>
                    <a:pt x="213614" y="0"/>
                  </a:lnTo>
                  <a:lnTo>
                    <a:pt x="184531" y="0"/>
                  </a:lnTo>
                  <a:lnTo>
                    <a:pt x="184531" y="281686"/>
                  </a:lnTo>
                  <a:lnTo>
                    <a:pt x="0" y="281686"/>
                  </a:lnTo>
                  <a:lnTo>
                    <a:pt x="0" y="2047240"/>
                  </a:lnTo>
                  <a:lnTo>
                    <a:pt x="184531" y="2047240"/>
                  </a:lnTo>
                  <a:lnTo>
                    <a:pt x="184531" y="2328926"/>
                  </a:lnTo>
                  <a:lnTo>
                    <a:pt x="213614" y="2328926"/>
                  </a:lnTo>
                  <a:lnTo>
                    <a:pt x="213614" y="2047240"/>
                  </a:lnTo>
                  <a:lnTo>
                    <a:pt x="398780" y="2047240"/>
                  </a:lnTo>
                  <a:lnTo>
                    <a:pt x="398780" y="281686"/>
                  </a:lnTo>
                  <a:close/>
                </a:path>
              </a:pathLst>
            </a:custGeom>
            <a:solidFill>
              <a:srgbClr val="D39918"/>
            </a:solidFill>
          </p:spPr>
        </p:sp>
      </p:grpSp>
      <p:sp>
        <p:nvSpPr>
          <p:cNvPr name="TextBox 23" id="23"/>
          <p:cNvSpPr txBox="true"/>
          <p:nvPr/>
        </p:nvSpPr>
        <p:spPr>
          <a:xfrm rot="0">
            <a:off x="2344464" y="1357998"/>
            <a:ext cx="8880900" cy="3498771"/>
          </a:xfrm>
          <a:prstGeom prst="rect">
            <a:avLst/>
          </a:prstGeom>
        </p:spPr>
        <p:txBody>
          <a:bodyPr anchor="t" rtlCol="false" tIns="0" lIns="0" bIns="0" rIns="0">
            <a:spAutoFit/>
          </a:bodyPr>
          <a:lstStyle/>
          <a:p>
            <a:pPr algn="l">
              <a:lnSpc>
                <a:spcPts val="12315"/>
              </a:lnSpc>
            </a:pPr>
            <a:r>
              <a:rPr lang="en-US" sz="8796">
                <a:solidFill>
                  <a:srgbClr val="D39918"/>
                </a:solidFill>
                <a:latin typeface="Poppins Ultra-Bold"/>
              </a:rPr>
              <a:t>INTRODUCTION </a:t>
            </a:r>
            <a:r>
              <a:rPr lang="en-US" sz="8796">
                <a:solidFill>
                  <a:srgbClr val="FFFFFF"/>
                </a:solidFill>
                <a:latin typeface="Poppins"/>
              </a:rPr>
              <a:t>OBJECTIVE:</a:t>
            </a:r>
          </a:p>
        </p:txBody>
      </p:sp>
      <p:sp>
        <p:nvSpPr>
          <p:cNvPr name="TextBox 24" id="24"/>
          <p:cNvSpPr txBox="true"/>
          <p:nvPr/>
        </p:nvSpPr>
        <p:spPr>
          <a:xfrm rot="0">
            <a:off x="2991717" y="5427564"/>
            <a:ext cx="9157278" cy="3171473"/>
          </a:xfrm>
          <a:prstGeom prst="rect">
            <a:avLst/>
          </a:prstGeom>
        </p:spPr>
        <p:txBody>
          <a:bodyPr anchor="t" rtlCol="false" tIns="0" lIns="0" bIns="0" rIns="0">
            <a:spAutoFit/>
          </a:bodyPr>
          <a:lstStyle/>
          <a:p>
            <a:pPr algn="just">
              <a:lnSpc>
                <a:spcPts val="4124"/>
              </a:lnSpc>
            </a:pPr>
            <a:r>
              <a:rPr lang="en-US" sz="2997">
                <a:solidFill>
                  <a:srgbClr val="FFFFFF"/>
                </a:solidFill>
                <a:latin typeface="Poppins"/>
              </a:rPr>
              <a:t>The goal of this project is to create a machine learning model that can find and identify fake financial transactions. The main aim is to make fraud detection better and faster, helping to prevent financial losses and keep transactions safe.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71500"/>
            <a:ext cx="18288000" cy="11430000"/>
          </a:xfrm>
          <a:custGeom>
            <a:avLst/>
            <a:gdLst/>
            <a:ahLst/>
            <a:cxnLst/>
            <a:rect r="r" b="b" t="t" l="l"/>
            <a:pathLst>
              <a:path h="11430000" w="18288000">
                <a:moveTo>
                  <a:pt x="0" y="0"/>
                </a:moveTo>
                <a:lnTo>
                  <a:pt x="18288000" y="0"/>
                </a:lnTo>
                <a:lnTo>
                  <a:pt x="18288000" y="11430000"/>
                </a:lnTo>
                <a:lnTo>
                  <a:pt x="0" y="11430000"/>
                </a:lnTo>
                <a:lnTo>
                  <a:pt x="0" y="0"/>
                </a:lnTo>
                <a:close/>
              </a:path>
            </a:pathLst>
          </a:custGeom>
          <a:blipFill>
            <a:blip r:embed="rId2">
              <a:alphaModFix amt="10999"/>
            </a:blip>
            <a:stretch>
              <a:fillRect l="0" t="0" r="0" b="0"/>
            </a:stretch>
          </a:blipFill>
        </p:spPr>
      </p:sp>
      <p:sp>
        <p:nvSpPr>
          <p:cNvPr name="Freeform 3" id="3"/>
          <p:cNvSpPr/>
          <p:nvPr/>
        </p:nvSpPr>
        <p:spPr>
          <a:xfrm flipH="false" flipV="false" rot="0">
            <a:off x="0" y="0"/>
            <a:ext cx="2786158" cy="3347028"/>
          </a:xfrm>
          <a:custGeom>
            <a:avLst/>
            <a:gdLst/>
            <a:ahLst/>
            <a:cxnLst/>
            <a:rect r="r" b="b" t="t" l="l"/>
            <a:pathLst>
              <a:path h="3347028" w="2786158">
                <a:moveTo>
                  <a:pt x="0" y="0"/>
                </a:moveTo>
                <a:lnTo>
                  <a:pt x="2786158" y="0"/>
                </a:lnTo>
                <a:lnTo>
                  <a:pt x="2786158" y="3347028"/>
                </a:lnTo>
                <a:lnTo>
                  <a:pt x="0" y="3347028"/>
                </a:lnTo>
                <a:lnTo>
                  <a:pt x="0" y="0"/>
                </a:lnTo>
                <a:close/>
              </a:path>
            </a:pathLst>
          </a:custGeom>
          <a:blipFill>
            <a:blip r:embed="rId3"/>
            <a:stretch>
              <a:fillRect l="-196058" t="-145877" r="0" b="0"/>
            </a:stretch>
          </a:blipFill>
        </p:spPr>
      </p:sp>
      <p:sp>
        <p:nvSpPr>
          <p:cNvPr name="Freeform 4" id="4"/>
          <p:cNvSpPr/>
          <p:nvPr/>
        </p:nvSpPr>
        <p:spPr>
          <a:xfrm flipH="false" flipV="false" rot="-10800000">
            <a:off x="14512728" y="7159123"/>
            <a:ext cx="3775272" cy="3127877"/>
          </a:xfrm>
          <a:custGeom>
            <a:avLst/>
            <a:gdLst/>
            <a:ahLst/>
            <a:cxnLst/>
            <a:rect r="r" b="b" t="t" l="l"/>
            <a:pathLst>
              <a:path h="3127877" w="3775272">
                <a:moveTo>
                  <a:pt x="0" y="0"/>
                </a:moveTo>
                <a:lnTo>
                  <a:pt x="3775272" y="0"/>
                </a:lnTo>
                <a:lnTo>
                  <a:pt x="3775272" y="3127877"/>
                </a:lnTo>
                <a:lnTo>
                  <a:pt x="0" y="3127877"/>
                </a:lnTo>
                <a:lnTo>
                  <a:pt x="0" y="0"/>
                </a:lnTo>
                <a:close/>
              </a:path>
            </a:pathLst>
          </a:custGeom>
          <a:blipFill>
            <a:blip r:embed="rId3"/>
            <a:stretch>
              <a:fillRect l="-118491" t="-163105" r="0" b="0"/>
            </a:stretch>
          </a:blipFill>
        </p:spPr>
      </p:sp>
      <p:grpSp>
        <p:nvGrpSpPr>
          <p:cNvPr name="Group 5" id="5"/>
          <p:cNvGrpSpPr>
            <a:grpSpLocks noChangeAspect="true"/>
          </p:cNvGrpSpPr>
          <p:nvPr/>
        </p:nvGrpSpPr>
        <p:grpSpPr>
          <a:xfrm rot="0">
            <a:off x="3490112" y="5062823"/>
            <a:ext cx="142875" cy="142875"/>
            <a:chOff x="0" y="0"/>
            <a:chExt cx="142875" cy="142875"/>
          </a:xfrm>
        </p:grpSpPr>
        <p:sp>
          <p:nvSpPr>
            <p:cNvPr name="Freeform 6" id="6"/>
            <p:cNvSpPr/>
            <p:nvPr/>
          </p:nvSpPr>
          <p:spPr>
            <a:xfrm flipH="false" flipV="false" rot="0">
              <a:off x="0" y="0"/>
              <a:ext cx="143002" cy="142875"/>
            </a:xfrm>
            <a:custGeom>
              <a:avLst/>
              <a:gdLst/>
              <a:ahLst/>
              <a:cxnLst/>
              <a:rect r="r" b="b" t="t" l="l"/>
              <a:pathLst>
                <a:path h="142875" w="143002">
                  <a:moveTo>
                    <a:pt x="142875" y="71374"/>
                  </a:moveTo>
                  <a:lnTo>
                    <a:pt x="142367" y="80772"/>
                  </a:lnTo>
                  <a:cubicBezTo>
                    <a:pt x="140589" y="89916"/>
                    <a:pt x="139192" y="94488"/>
                    <a:pt x="137414" y="98806"/>
                  </a:cubicBezTo>
                  <a:lnTo>
                    <a:pt x="133477" y="107315"/>
                  </a:lnTo>
                  <a:cubicBezTo>
                    <a:pt x="128270" y="115062"/>
                    <a:pt x="125349" y="118745"/>
                    <a:pt x="122047" y="122047"/>
                  </a:cubicBezTo>
                  <a:lnTo>
                    <a:pt x="115062" y="128270"/>
                  </a:lnTo>
                  <a:cubicBezTo>
                    <a:pt x="107315" y="133477"/>
                    <a:pt x="103124" y="135636"/>
                    <a:pt x="98806" y="137414"/>
                  </a:cubicBezTo>
                  <a:lnTo>
                    <a:pt x="90043" y="140589"/>
                  </a:lnTo>
                  <a:cubicBezTo>
                    <a:pt x="80899" y="142367"/>
                    <a:pt x="76200" y="142875"/>
                    <a:pt x="71501" y="142875"/>
                  </a:cubicBezTo>
                  <a:lnTo>
                    <a:pt x="62103" y="142367"/>
                  </a:lnTo>
                  <a:cubicBezTo>
                    <a:pt x="52959" y="140589"/>
                    <a:pt x="48387" y="139192"/>
                    <a:pt x="44069" y="137414"/>
                  </a:cubicBezTo>
                  <a:lnTo>
                    <a:pt x="35560" y="133477"/>
                  </a:lnTo>
                  <a:cubicBezTo>
                    <a:pt x="27813" y="128270"/>
                    <a:pt x="24130" y="125349"/>
                    <a:pt x="20828" y="122047"/>
                  </a:cubicBezTo>
                  <a:lnTo>
                    <a:pt x="14605" y="115062"/>
                  </a:lnTo>
                  <a:cubicBezTo>
                    <a:pt x="9398" y="107188"/>
                    <a:pt x="7239" y="103124"/>
                    <a:pt x="5461" y="98806"/>
                  </a:cubicBezTo>
                  <a:lnTo>
                    <a:pt x="2286" y="89916"/>
                  </a:lnTo>
                  <a:cubicBezTo>
                    <a:pt x="508" y="80772"/>
                    <a:pt x="0" y="76073"/>
                    <a:pt x="0" y="71374"/>
                  </a:cubicBezTo>
                  <a:lnTo>
                    <a:pt x="508" y="61976"/>
                  </a:lnTo>
                  <a:cubicBezTo>
                    <a:pt x="2286" y="52832"/>
                    <a:pt x="3683" y="48260"/>
                    <a:pt x="5461" y="43942"/>
                  </a:cubicBezTo>
                  <a:lnTo>
                    <a:pt x="9398" y="35433"/>
                  </a:lnTo>
                  <a:cubicBezTo>
                    <a:pt x="14605" y="27686"/>
                    <a:pt x="17526" y="24003"/>
                    <a:pt x="20828" y="20701"/>
                  </a:cubicBezTo>
                  <a:lnTo>
                    <a:pt x="27813" y="14478"/>
                  </a:lnTo>
                  <a:cubicBezTo>
                    <a:pt x="35687" y="9398"/>
                    <a:pt x="39751" y="7239"/>
                    <a:pt x="44069" y="5461"/>
                  </a:cubicBezTo>
                  <a:lnTo>
                    <a:pt x="52959" y="2286"/>
                  </a:lnTo>
                  <a:cubicBezTo>
                    <a:pt x="62103" y="508"/>
                    <a:pt x="66802" y="0"/>
                    <a:pt x="71374" y="0"/>
                  </a:cubicBezTo>
                  <a:lnTo>
                    <a:pt x="80772" y="508"/>
                  </a:lnTo>
                  <a:cubicBezTo>
                    <a:pt x="89916" y="2286"/>
                    <a:pt x="94488" y="3683"/>
                    <a:pt x="98806" y="5461"/>
                  </a:cubicBezTo>
                  <a:lnTo>
                    <a:pt x="107315" y="9398"/>
                  </a:lnTo>
                  <a:cubicBezTo>
                    <a:pt x="115062" y="14605"/>
                    <a:pt x="118745" y="17526"/>
                    <a:pt x="122047" y="20828"/>
                  </a:cubicBezTo>
                  <a:lnTo>
                    <a:pt x="128270" y="27813"/>
                  </a:lnTo>
                  <a:cubicBezTo>
                    <a:pt x="133477" y="35560"/>
                    <a:pt x="135636" y="39751"/>
                    <a:pt x="137541" y="44069"/>
                  </a:cubicBezTo>
                  <a:lnTo>
                    <a:pt x="140716" y="52832"/>
                  </a:lnTo>
                  <a:cubicBezTo>
                    <a:pt x="142494" y="61976"/>
                    <a:pt x="143002" y="66675"/>
                    <a:pt x="143002" y="71374"/>
                  </a:cubicBezTo>
                  <a:close/>
                </a:path>
              </a:pathLst>
            </a:custGeom>
            <a:solidFill>
              <a:srgbClr val="FFFFFF"/>
            </a:solidFill>
          </p:spPr>
        </p:sp>
      </p:grpSp>
      <p:grpSp>
        <p:nvGrpSpPr>
          <p:cNvPr name="Group 7" id="7"/>
          <p:cNvGrpSpPr>
            <a:grpSpLocks noChangeAspect="true"/>
          </p:cNvGrpSpPr>
          <p:nvPr/>
        </p:nvGrpSpPr>
        <p:grpSpPr>
          <a:xfrm rot="0">
            <a:off x="3490112" y="5643848"/>
            <a:ext cx="142875" cy="142875"/>
            <a:chOff x="0" y="0"/>
            <a:chExt cx="142875" cy="142875"/>
          </a:xfrm>
        </p:grpSpPr>
        <p:sp>
          <p:nvSpPr>
            <p:cNvPr name="Freeform 8" id="8"/>
            <p:cNvSpPr/>
            <p:nvPr/>
          </p:nvSpPr>
          <p:spPr>
            <a:xfrm flipH="false" flipV="false" rot="0">
              <a:off x="0" y="0"/>
              <a:ext cx="143002" cy="143002"/>
            </a:xfrm>
            <a:custGeom>
              <a:avLst/>
              <a:gdLst/>
              <a:ahLst/>
              <a:cxnLst/>
              <a:rect r="r" b="b" t="t" l="l"/>
              <a:pathLst>
                <a:path h="143002" w="143002">
                  <a:moveTo>
                    <a:pt x="142875" y="71374"/>
                  </a:moveTo>
                  <a:lnTo>
                    <a:pt x="142367" y="80772"/>
                  </a:lnTo>
                  <a:cubicBezTo>
                    <a:pt x="140589" y="89916"/>
                    <a:pt x="139192" y="94488"/>
                    <a:pt x="137414" y="98806"/>
                  </a:cubicBezTo>
                  <a:lnTo>
                    <a:pt x="133477" y="107315"/>
                  </a:lnTo>
                  <a:cubicBezTo>
                    <a:pt x="128270" y="115062"/>
                    <a:pt x="125349" y="118745"/>
                    <a:pt x="122047" y="122047"/>
                  </a:cubicBezTo>
                  <a:lnTo>
                    <a:pt x="115062" y="128270"/>
                  </a:lnTo>
                  <a:cubicBezTo>
                    <a:pt x="107315" y="133477"/>
                    <a:pt x="103124" y="135636"/>
                    <a:pt x="98806" y="137541"/>
                  </a:cubicBezTo>
                  <a:lnTo>
                    <a:pt x="90043" y="140716"/>
                  </a:lnTo>
                  <a:cubicBezTo>
                    <a:pt x="80899" y="142494"/>
                    <a:pt x="76200" y="143002"/>
                    <a:pt x="71501" y="143002"/>
                  </a:cubicBezTo>
                  <a:lnTo>
                    <a:pt x="62103" y="142494"/>
                  </a:lnTo>
                  <a:cubicBezTo>
                    <a:pt x="52959" y="140716"/>
                    <a:pt x="48387" y="139319"/>
                    <a:pt x="44069" y="137541"/>
                  </a:cubicBezTo>
                  <a:lnTo>
                    <a:pt x="35560" y="133604"/>
                  </a:lnTo>
                  <a:cubicBezTo>
                    <a:pt x="27813" y="128397"/>
                    <a:pt x="24130" y="125476"/>
                    <a:pt x="20828" y="122174"/>
                  </a:cubicBezTo>
                  <a:lnTo>
                    <a:pt x="14605" y="115189"/>
                  </a:lnTo>
                  <a:cubicBezTo>
                    <a:pt x="9398" y="107188"/>
                    <a:pt x="7239" y="103124"/>
                    <a:pt x="5461" y="98806"/>
                  </a:cubicBezTo>
                  <a:lnTo>
                    <a:pt x="2286" y="89916"/>
                  </a:lnTo>
                  <a:cubicBezTo>
                    <a:pt x="508" y="80772"/>
                    <a:pt x="0" y="76073"/>
                    <a:pt x="0" y="71374"/>
                  </a:cubicBezTo>
                  <a:lnTo>
                    <a:pt x="508" y="61976"/>
                  </a:lnTo>
                  <a:cubicBezTo>
                    <a:pt x="2286" y="52832"/>
                    <a:pt x="3683" y="48260"/>
                    <a:pt x="5461" y="43942"/>
                  </a:cubicBezTo>
                  <a:lnTo>
                    <a:pt x="9398" y="35433"/>
                  </a:lnTo>
                  <a:cubicBezTo>
                    <a:pt x="14605" y="27686"/>
                    <a:pt x="17526" y="24003"/>
                    <a:pt x="20828" y="20701"/>
                  </a:cubicBezTo>
                  <a:lnTo>
                    <a:pt x="27813" y="14478"/>
                  </a:lnTo>
                  <a:cubicBezTo>
                    <a:pt x="35687" y="9398"/>
                    <a:pt x="39751" y="7239"/>
                    <a:pt x="44069" y="5461"/>
                  </a:cubicBezTo>
                  <a:lnTo>
                    <a:pt x="52959" y="2286"/>
                  </a:lnTo>
                  <a:cubicBezTo>
                    <a:pt x="62103" y="508"/>
                    <a:pt x="66802" y="0"/>
                    <a:pt x="71374" y="0"/>
                  </a:cubicBezTo>
                  <a:lnTo>
                    <a:pt x="80772" y="508"/>
                  </a:lnTo>
                  <a:cubicBezTo>
                    <a:pt x="89916" y="2286"/>
                    <a:pt x="94488" y="3683"/>
                    <a:pt x="98806" y="5461"/>
                  </a:cubicBezTo>
                  <a:lnTo>
                    <a:pt x="107315" y="9398"/>
                  </a:lnTo>
                  <a:cubicBezTo>
                    <a:pt x="115062" y="14605"/>
                    <a:pt x="118745" y="17526"/>
                    <a:pt x="122047" y="20828"/>
                  </a:cubicBezTo>
                  <a:lnTo>
                    <a:pt x="128270" y="27813"/>
                  </a:lnTo>
                  <a:cubicBezTo>
                    <a:pt x="133477" y="35560"/>
                    <a:pt x="135636" y="39751"/>
                    <a:pt x="137541" y="44069"/>
                  </a:cubicBezTo>
                  <a:lnTo>
                    <a:pt x="140716" y="52832"/>
                  </a:lnTo>
                  <a:cubicBezTo>
                    <a:pt x="142494" y="61976"/>
                    <a:pt x="143002" y="66675"/>
                    <a:pt x="143002" y="71374"/>
                  </a:cubicBezTo>
                  <a:close/>
                </a:path>
              </a:pathLst>
            </a:custGeom>
            <a:solidFill>
              <a:srgbClr val="FFFFFF"/>
            </a:solidFill>
          </p:spPr>
        </p:sp>
      </p:grpSp>
      <p:grpSp>
        <p:nvGrpSpPr>
          <p:cNvPr name="Group 9" id="9"/>
          <p:cNvGrpSpPr>
            <a:grpSpLocks noChangeAspect="true"/>
          </p:cNvGrpSpPr>
          <p:nvPr/>
        </p:nvGrpSpPr>
        <p:grpSpPr>
          <a:xfrm rot="0">
            <a:off x="3490112" y="6224873"/>
            <a:ext cx="142875" cy="142875"/>
            <a:chOff x="0" y="0"/>
            <a:chExt cx="142875" cy="142875"/>
          </a:xfrm>
        </p:grpSpPr>
        <p:sp>
          <p:nvSpPr>
            <p:cNvPr name="Freeform 10" id="10"/>
            <p:cNvSpPr/>
            <p:nvPr/>
          </p:nvSpPr>
          <p:spPr>
            <a:xfrm flipH="false" flipV="false" rot="0">
              <a:off x="0" y="0"/>
              <a:ext cx="143002" cy="143002"/>
            </a:xfrm>
            <a:custGeom>
              <a:avLst/>
              <a:gdLst/>
              <a:ahLst/>
              <a:cxnLst/>
              <a:rect r="r" b="b" t="t" l="l"/>
              <a:pathLst>
                <a:path h="143002" w="143002">
                  <a:moveTo>
                    <a:pt x="142875" y="71374"/>
                  </a:moveTo>
                  <a:lnTo>
                    <a:pt x="142367" y="80772"/>
                  </a:lnTo>
                  <a:cubicBezTo>
                    <a:pt x="140589" y="89916"/>
                    <a:pt x="139192" y="94488"/>
                    <a:pt x="137414" y="98806"/>
                  </a:cubicBezTo>
                  <a:lnTo>
                    <a:pt x="133477" y="107315"/>
                  </a:lnTo>
                  <a:cubicBezTo>
                    <a:pt x="128270" y="115062"/>
                    <a:pt x="125349" y="118745"/>
                    <a:pt x="122047" y="122047"/>
                  </a:cubicBezTo>
                  <a:lnTo>
                    <a:pt x="115062" y="128270"/>
                  </a:lnTo>
                  <a:cubicBezTo>
                    <a:pt x="107315" y="133477"/>
                    <a:pt x="103124" y="135636"/>
                    <a:pt x="98806" y="137541"/>
                  </a:cubicBezTo>
                  <a:lnTo>
                    <a:pt x="90043" y="140716"/>
                  </a:lnTo>
                  <a:cubicBezTo>
                    <a:pt x="80899" y="142494"/>
                    <a:pt x="76200" y="143002"/>
                    <a:pt x="71501" y="143002"/>
                  </a:cubicBezTo>
                  <a:lnTo>
                    <a:pt x="62103" y="142494"/>
                  </a:lnTo>
                  <a:cubicBezTo>
                    <a:pt x="52959" y="140716"/>
                    <a:pt x="48387" y="139319"/>
                    <a:pt x="44069" y="137541"/>
                  </a:cubicBezTo>
                  <a:lnTo>
                    <a:pt x="35560" y="133604"/>
                  </a:lnTo>
                  <a:cubicBezTo>
                    <a:pt x="27813" y="128397"/>
                    <a:pt x="24130" y="125476"/>
                    <a:pt x="20828" y="122174"/>
                  </a:cubicBezTo>
                  <a:lnTo>
                    <a:pt x="14605" y="115189"/>
                  </a:lnTo>
                  <a:cubicBezTo>
                    <a:pt x="9398" y="107188"/>
                    <a:pt x="7239" y="103124"/>
                    <a:pt x="5461" y="98806"/>
                  </a:cubicBezTo>
                  <a:lnTo>
                    <a:pt x="2286" y="89916"/>
                  </a:lnTo>
                  <a:cubicBezTo>
                    <a:pt x="508" y="80772"/>
                    <a:pt x="0" y="76073"/>
                    <a:pt x="0" y="71374"/>
                  </a:cubicBezTo>
                  <a:lnTo>
                    <a:pt x="508" y="61976"/>
                  </a:lnTo>
                  <a:cubicBezTo>
                    <a:pt x="2286" y="52832"/>
                    <a:pt x="3683" y="48260"/>
                    <a:pt x="5461" y="43942"/>
                  </a:cubicBezTo>
                  <a:lnTo>
                    <a:pt x="9398" y="35433"/>
                  </a:lnTo>
                  <a:cubicBezTo>
                    <a:pt x="14605" y="27686"/>
                    <a:pt x="17526" y="24003"/>
                    <a:pt x="20828" y="20701"/>
                  </a:cubicBezTo>
                  <a:lnTo>
                    <a:pt x="27813" y="14478"/>
                  </a:lnTo>
                  <a:cubicBezTo>
                    <a:pt x="35687" y="9398"/>
                    <a:pt x="39751" y="7239"/>
                    <a:pt x="44069" y="5461"/>
                  </a:cubicBezTo>
                  <a:lnTo>
                    <a:pt x="52959" y="2286"/>
                  </a:lnTo>
                  <a:cubicBezTo>
                    <a:pt x="62103" y="508"/>
                    <a:pt x="66802" y="0"/>
                    <a:pt x="71374" y="0"/>
                  </a:cubicBezTo>
                  <a:lnTo>
                    <a:pt x="80772" y="508"/>
                  </a:lnTo>
                  <a:cubicBezTo>
                    <a:pt x="89916" y="2286"/>
                    <a:pt x="94488" y="3683"/>
                    <a:pt x="98806" y="5461"/>
                  </a:cubicBezTo>
                  <a:lnTo>
                    <a:pt x="107315" y="9398"/>
                  </a:lnTo>
                  <a:cubicBezTo>
                    <a:pt x="115062" y="14605"/>
                    <a:pt x="118745" y="17526"/>
                    <a:pt x="122047" y="20828"/>
                  </a:cubicBezTo>
                  <a:lnTo>
                    <a:pt x="128270" y="27813"/>
                  </a:lnTo>
                  <a:cubicBezTo>
                    <a:pt x="133477" y="35560"/>
                    <a:pt x="135636" y="39751"/>
                    <a:pt x="137541" y="44069"/>
                  </a:cubicBezTo>
                  <a:lnTo>
                    <a:pt x="140716" y="52832"/>
                  </a:lnTo>
                  <a:cubicBezTo>
                    <a:pt x="142494" y="61976"/>
                    <a:pt x="143002" y="66675"/>
                    <a:pt x="143002" y="71374"/>
                  </a:cubicBezTo>
                  <a:close/>
                </a:path>
              </a:pathLst>
            </a:custGeom>
            <a:solidFill>
              <a:srgbClr val="FFFFFF"/>
            </a:solidFill>
          </p:spPr>
        </p:sp>
      </p:grpSp>
      <p:grpSp>
        <p:nvGrpSpPr>
          <p:cNvPr name="Group 11" id="11"/>
          <p:cNvGrpSpPr>
            <a:grpSpLocks noChangeAspect="true"/>
          </p:cNvGrpSpPr>
          <p:nvPr/>
        </p:nvGrpSpPr>
        <p:grpSpPr>
          <a:xfrm rot="0">
            <a:off x="3490112" y="6805898"/>
            <a:ext cx="142875" cy="142875"/>
            <a:chOff x="0" y="0"/>
            <a:chExt cx="142875" cy="142875"/>
          </a:xfrm>
        </p:grpSpPr>
        <p:sp>
          <p:nvSpPr>
            <p:cNvPr name="Freeform 12" id="12"/>
            <p:cNvSpPr/>
            <p:nvPr/>
          </p:nvSpPr>
          <p:spPr>
            <a:xfrm flipH="false" flipV="false" rot="0">
              <a:off x="0" y="0"/>
              <a:ext cx="143002" cy="143002"/>
            </a:xfrm>
            <a:custGeom>
              <a:avLst/>
              <a:gdLst/>
              <a:ahLst/>
              <a:cxnLst/>
              <a:rect r="r" b="b" t="t" l="l"/>
              <a:pathLst>
                <a:path h="143002" w="143002">
                  <a:moveTo>
                    <a:pt x="142875" y="71374"/>
                  </a:moveTo>
                  <a:lnTo>
                    <a:pt x="142367" y="80772"/>
                  </a:lnTo>
                  <a:cubicBezTo>
                    <a:pt x="140589" y="89916"/>
                    <a:pt x="139192" y="94488"/>
                    <a:pt x="137414" y="98806"/>
                  </a:cubicBezTo>
                  <a:lnTo>
                    <a:pt x="133477" y="107315"/>
                  </a:lnTo>
                  <a:cubicBezTo>
                    <a:pt x="128270" y="115062"/>
                    <a:pt x="125349" y="118745"/>
                    <a:pt x="122047" y="122047"/>
                  </a:cubicBezTo>
                  <a:lnTo>
                    <a:pt x="115062" y="128270"/>
                  </a:lnTo>
                  <a:cubicBezTo>
                    <a:pt x="107315" y="133477"/>
                    <a:pt x="103124" y="135636"/>
                    <a:pt x="98806" y="137541"/>
                  </a:cubicBezTo>
                  <a:lnTo>
                    <a:pt x="90043" y="140716"/>
                  </a:lnTo>
                  <a:cubicBezTo>
                    <a:pt x="80899" y="142494"/>
                    <a:pt x="76200" y="143002"/>
                    <a:pt x="71501" y="143002"/>
                  </a:cubicBezTo>
                  <a:lnTo>
                    <a:pt x="62103" y="142494"/>
                  </a:lnTo>
                  <a:cubicBezTo>
                    <a:pt x="52959" y="140716"/>
                    <a:pt x="48387" y="139319"/>
                    <a:pt x="44069" y="137541"/>
                  </a:cubicBezTo>
                  <a:lnTo>
                    <a:pt x="35560" y="133604"/>
                  </a:lnTo>
                  <a:cubicBezTo>
                    <a:pt x="27813" y="128397"/>
                    <a:pt x="24130" y="125476"/>
                    <a:pt x="20828" y="122174"/>
                  </a:cubicBezTo>
                  <a:lnTo>
                    <a:pt x="14605" y="115189"/>
                  </a:lnTo>
                  <a:cubicBezTo>
                    <a:pt x="9398" y="107188"/>
                    <a:pt x="7239" y="103124"/>
                    <a:pt x="5461" y="98806"/>
                  </a:cubicBezTo>
                  <a:lnTo>
                    <a:pt x="2286" y="89916"/>
                  </a:lnTo>
                  <a:cubicBezTo>
                    <a:pt x="508" y="80772"/>
                    <a:pt x="0" y="76073"/>
                    <a:pt x="0" y="71374"/>
                  </a:cubicBezTo>
                  <a:lnTo>
                    <a:pt x="508" y="61976"/>
                  </a:lnTo>
                  <a:cubicBezTo>
                    <a:pt x="2286" y="52832"/>
                    <a:pt x="3683" y="48260"/>
                    <a:pt x="5461" y="43942"/>
                  </a:cubicBezTo>
                  <a:lnTo>
                    <a:pt x="9398" y="35433"/>
                  </a:lnTo>
                  <a:cubicBezTo>
                    <a:pt x="14605" y="27686"/>
                    <a:pt x="17526" y="24003"/>
                    <a:pt x="20828" y="20701"/>
                  </a:cubicBezTo>
                  <a:lnTo>
                    <a:pt x="27813" y="14478"/>
                  </a:lnTo>
                  <a:cubicBezTo>
                    <a:pt x="35687" y="9398"/>
                    <a:pt x="39751" y="7239"/>
                    <a:pt x="44069" y="5461"/>
                  </a:cubicBezTo>
                  <a:lnTo>
                    <a:pt x="52959" y="2286"/>
                  </a:lnTo>
                  <a:cubicBezTo>
                    <a:pt x="62103" y="508"/>
                    <a:pt x="66802" y="0"/>
                    <a:pt x="71374" y="0"/>
                  </a:cubicBezTo>
                  <a:lnTo>
                    <a:pt x="80772" y="508"/>
                  </a:lnTo>
                  <a:cubicBezTo>
                    <a:pt x="89916" y="2286"/>
                    <a:pt x="94488" y="3683"/>
                    <a:pt x="98806" y="5461"/>
                  </a:cubicBezTo>
                  <a:lnTo>
                    <a:pt x="107315" y="9398"/>
                  </a:lnTo>
                  <a:cubicBezTo>
                    <a:pt x="115062" y="14605"/>
                    <a:pt x="118745" y="17526"/>
                    <a:pt x="122047" y="20828"/>
                  </a:cubicBezTo>
                  <a:lnTo>
                    <a:pt x="128270" y="27813"/>
                  </a:lnTo>
                  <a:cubicBezTo>
                    <a:pt x="133477" y="35560"/>
                    <a:pt x="135636" y="39751"/>
                    <a:pt x="137541" y="44069"/>
                  </a:cubicBezTo>
                  <a:lnTo>
                    <a:pt x="140716" y="52832"/>
                  </a:lnTo>
                  <a:cubicBezTo>
                    <a:pt x="142494" y="61976"/>
                    <a:pt x="143002" y="66675"/>
                    <a:pt x="143002" y="71374"/>
                  </a:cubicBezTo>
                  <a:close/>
                </a:path>
              </a:pathLst>
            </a:custGeom>
            <a:solidFill>
              <a:srgbClr val="FFFFFF"/>
            </a:solidFill>
          </p:spPr>
        </p:sp>
      </p:grpSp>
      <p:grpSp>
        <p:nvGrpSpPr>
          <p:cNvPr name="Group 13" id="13"/>
          <p:cNvGrpSpPr>
            <a:grpSpLocks noChangeAspect="true"/>
          </p:cNvGrpSpPr>
          <p:nvPr/>
        </p:nvGrpSpPr>
        <p:grpSpPr>
          <a:xfrm rot="0">
            <a:off x="3490112" y="7386923"/>
            <a:ext cx="142875" cy="142875"/>
            <a:chOff x="0" y="0"/>
            <a:chExt cx="142875" cy="142875"/>
          </a:xfrm>
        </p:grpSpPr>
        <p:sp>
          <p:nvSpPr>
            <p:cNvPr name="Freeform 14" id="14"/>
            <p:cNvSpPr/>
            <p:nvPr/>
          </p:nvSpPr>
          <p:spPr>
            <a:xfrm flipH="false" flipV="false" rot="0">
              <a:off x="0" y="0"/>
              <a:ext cx="143002" cy="143002"/>
            </a:xfrm>
            <a:custGeom>
              <a:avLst/>
              <a:gdLst/>
              <a:ahLst/>
              <a:cxnLst/>
              <a:rect r="r" b="b" t="t" l="l"/>
              <a:pathLst>
                <a:path h="143002" w="143002">
                  <a:moveTo>
                    <a:pt x="142875" y="71374"/>
                  </a:moveTo>
                  <a:lnTo>
                    <a:pt x="142367" y="80772"/>
                  </a:lnTo>
                  <a:cubicBezTo>
                    <a:pt x="140589" y="89916"/>
                    <a:pt x="139192" y="94488"/>
                    <a:pt x="137414" y="98806"/>
                  </a:cubicBezTo>
                  <a:lnTo>
                    <a:pt x="133477" y="107315"/>
                  </a:lnTo>
                  <a:cubicBezTo>
                    <a:pt x="128270" y="115062"/>
                    <a:pt x="125349" y="118745"/>
                    <a:pt x="122047" y="122047"/>
                  </a:cubicBezTo>
                  <a:lnTo>
                    <a:pt x="115062" y="128270"/>
                  </a:lnTo>
                  <a:cubicBezTo>
                    <a:pt x="107315" y="133477"/>
                    <a:pt x="103124" y="135636"/>
                    <a:pt x="98806" y="137541"/>
                  </a:cubicBezTo>
                  <a:lnTo>
                    <a:pt x="90043" y="140716"/>
                  </a:lnTo>
                  <a:cubicBezTo>
                    <a:pt x="80899" y="142494"/>
                    <a:pt x="76200" y="143002"/>
                    <a:pt x="71501" y="143002"/>
                  </a:cubicBezTo>
                  <a:lnTo>
                    <a:pt x="62103" y="142494"/>
                  </a:lnTo>
                  <a:cubicBezTo>
                    <a:pt x="52959" y="140716"/>
                    <a:pt x="48387" y="139319"/>
                    <a:pt x="44069" y="137541"/>
                  </a:cubicBezTo>
                  <a:lnTo>
                    <a:pt x="35560" y="133604"/>
                  </a:lnTo>
                  <a:cubicBezTo>
                    <a:pt x="27813" y="128397"/>
                    <a:pt x="24130" y="125476"/>
                    <a:pt x="20828" y="122174"/>
                  </a:cubicBezTo>
                  <a:lnTo>
                    <a:pt x="14605" y="115189"/>
                  </a:lnTo>
                  <a:cubicBezTo>
                    <a:pt x="9398" y="107188"/>
                    <a:pt x="7239" y="103124"/>
                    <a:pt x="5461" y="98806"/>
                  </a:cubicBezTo>
                  <a:lnTo>
                    <a:pt x="2286" y="89916"/>
                  </a:lnTo>
                  <a:cubicBezTo>
                    <a:pt x="508" y="80772"/>
                    <a:pt x="0" y="76073"/>
                    <a:pt x="0" y="71374"/>
                  </a:cubicBezTo>
                  <a:lnTo>
                    <a:pt x="508" y="61976"/>
                  </a:lnTo>
                  <a:cubicBezTo>
                    <a:pt x="2286" y="52832"/>
                    <a:pt x="3683" y="48260"/>
                    <a:pt x="5461" y="43942"/>
                  </a:cubicBezTo>
                  <a:lnTo>
                    <a:pt x="9398" y="35433"/>
                  </a:lnTo>
                  <a:cubicBezTo>
                    <a:pt x="14605" y="27686"/>
                    <a:pt x="17526" y="24003"/>
                    <a:pt x="20828" y="20701"/>
                  </a:cubicBezTo>
                  <a:lnTo>
                    <a:pt x="27813" y="14478"/>
                  </a:lnTo>
                  <a:cubicBezTo>
                    <a:pt x="35687" y="9398"/>
                    <a:pt x="39751" y="7239"/>
                    <a:pt x="44069" y="5461"/>
                  </a:cubicBezTo>
                  <a:lnTo>
                    <a:pt x="52959" y="2286"/>
                  </a:lnTo>
                  <a:cubicBezTo>
                    <a:pt x="62103" y="508"/>
                    <a:pt x="66802" y="0"/>
                    <a:pt x="71374" y="0"/>
                  </a:cubicBezTo>
                  <a:lnTo>
                    <a:pt x="80772" y="508"/>
                  </a:lnTo>
                  <a:cubicBezTo>
                    <a:pt x="89916" y="2286"/>
                    <a:pt x="94488" y="3683"/>
                    <a:pt x="98806" y="5461"/>
                  </a:cubicBezTo>
                  <a:lnTo>
                    <a:pt x="107315" y="9398"/>
                  </a:lnTo>
                  <a:cubicBezTo>
                    <a:pt x="115062" y="14605"/>
                    <a:pt x="118745" y="17526"/>
                    <a:pt x="122047" y="20828"/>
                  </a:cubicBezTo>
                  <a:lnTo>
                    <a:pt x="128270" y="27813"/>
                  </a:lnTo>
                  <a:cubicBezTo>
                    <a:pt x="133477" y="35560"/>
                    <a:pt x="135636" y="39751"/>
                    <a:pt x="137541" y="44069"/>
                  </a:cubicBezTo>
                  <a:lnTo>
                    <a:pt x="140716" y="52832"/>
                  </a:lnTo>
                  <a:cubicBezTo>
                    <a:pt x="142494" y="61976"/>
                    <a:pt x="143002" y="66675"/>
                    <a:pt x="143002" y="71374"/>
                  </a:cubicBezTo>
                  <a:close/>
                </a:path>
              </a:pathLst>
            </a:custGeom>
            <a:solidFill>
              <a:srgbClr val="FFFFFF"/>
            </a:solidFill>
          </p:spPr>
        </p:sp>
      </p:grpSp>
      <p:grpSp>
        <p:nvGrpSpPr>
          <p:cNvPr name="Group 15" id="15"/>
          <p:cNvGrpSpPr>
            <a:grpSpLocks noChangeAspect="true"/>
          </p:cNvGrpSpPr>
          <p:nvPr/>
        </p:nvGrpSpPr>
        <p:grpSpPr>
          <a:xfrm rot="0">
            <a:off x="3490112" y="7967948"/>
            <a:ext cx="142875" cy="142875"/>
            <a:chOff x="0" y="0"/>
            <a:chExt cx="142875" cy="142875"/>
          </a:xfrm>
        </p:grpSpPr>
        <p:sp>
          <p:nvSpPr>
            <p:cNvPr name="Freeform 16" id="16"/>
            <p:cNvSpPr/>
            <p:nvPr/>
          </p:nvSpPr>
          <p:spPr>
            <a:xfrm flipH="false" flipV="false" rot="0">
              <a:off x="0" y="0"/>
              <a:ext cx="143002" cy="142875"/>
            </a:xfrm>
            <a:custGeom>
              <a:avLst/>
              <a:gdLst/>
              <a:ahLst/>
              <a:cxnLst/>
              <a:rect r="r" b="b" t="t" l="l"/>
              <a:pathLst>
                <a:path h="142875" w="143002">
                  <a:moveTo>
                    <a:pt x="142875" y="71374"/>
                  </a:moveTo>
                  <a:lnTo>
                    <a:pt x="142367" y="80772"/>
                  </a:lnTo>
                  <a:cubicBezTo>
                    <a:pt x="140589" y="89916"/>
                    <a:pt x="139192" y="94488"/>
                    <a:pt x="137414" y="98806"/>
                  </a:cubicBezTo>
                  <a:lnTo>
                    <a:pt x="133477" y="107315"/>
                  </a:lnTo>
                  <a:cubicBezTo>
                    <a:pt x="128270" y="115062"/>
                    <a:pt x="125349" y="118745"/>
                    <a:pt x="122047" y="122047"/>
                  </a:cubicBezTo>
                  <a:lnTo>
                    <a:pt x="115062" y="128270"/>
                  </a:lnTo>
                  <a:cubicBezTo>
                    <a:pt x="107315" y="133477"/>
                    <a:pt x="103124" y="135636"/>
                    <a:pt x="98806" y="137414"/>
                  </a:cubicBezTo>
                  <a:lnTo>
                    <a:pt x="90043" y="140589"/>
                  </a:lnTo>
                  <a:cubicBezTo>
                    <a:pt x="80899" y="142367"/>
                    <a:pt x="76200" y="142875"/>
                    <a:pt x="71501" y="142875"/>
                  </a:cubicBezTo>
                  <a:lnTo>
                    <a:pt x="62103" y="142367"/>
                  </a:lnTo>
                  <a:cubicBezTo>
                    <a:pt x="52959" y="140589"/>
                    <a:pt x="48387" y="139192"/>
                    <a:pt x="44069" y="137414"/>
                  </a:cubicBezTo>
                  <a:lnTo>
                    <a:pt x="35560" y="133477"/>
                  </a:lnTo>
                  <a:cubicBezTo>
                    <a:pt x="27813" y="128270"/>
                    <a:pt x="24130" y="125349"/>
                    <a:pt x="20828" y="122047"/>
                  </a:cubicBezTo>
                  <a:lnTo>
                    <a:pt x="14605" y="115062"/>
                  </a:lnTo>
                  <a:cubicBezTo>
                    <a:pt x="9398" y="107188"/>
                    <a:pt x="7239" y="103124"/>
                    <a:pt x="5461" y="98806"/>
                  </a:cubicBezTo>
                  <a:lnTo>
                    <a:pt x="2286" y="89916"/>
                  </a:lnTo>
                  <a:cubicBezTo>
                    <a:pt x="508" y="80772"/>
                    <a:pt x="0" y="76073"/>
                    <a:pt x="0" y="71374"/>
                  </a:cubicBezTo>
                  <a:lnTo>
                    <a:pt x="508" y="61976"/>
                  </a:lnTo>
                  <a:cubicBezTo>
                    <a:pt x="2286" y="52832"/>
                    <a:pt x="3683" y="48260"/>
                    <a:pt x="5461" y="43942"/>
                  </a:cubicBezTo>
                  <a:lnTo>
                    <a:pt x="9398" y="35433"/>
                  </a:lnTo>
                  <a:cubicBezTo>
                    <a:pt x="14605" y="27686"/>
                    <a:pt x="17526" y="24003"/>
                    <a:pt x="20828" y="20701"/>
                  </a:cubicBezTo>
                  <a:lnTo>
                    <a:pt x="27813" y="14478"/>
                  </a:lnTo>
                  <a:cubicBezTo>
                    <a:pt x="35687" y="9398"/>
                    <a:pt x="39751" y="7239"/>
                    <a:pt x="44069" y="5461"/>
                  </a:cubicBezTo>
                  <a:lnTo>
                    <a:pt x="52959" y="2286"/>
                  </a:lnTo>
                  <a:cubicBezTo>
                    <a:pt x="62103" y="508"/>
                    <a:pt x="66802" y="0"/>
                    <a:pt x="71374" y="0"/>
                  </a:cubicBezTo>
                  <a:lnTo>
                    <a:pt x="80772" y="508"/>
                  </a:lnTo>
                  <a:cubicBezTo>
                    <a:pt x="89916" y="2286"/>
                    <a:pt x="94488" y="3683"/>
                    <a:pt x="98806" y="5461"/>
                  </a:cubicBezTo>
                  <a:lnTo>
                    <a:pt x="107315" y="9398"/>
                  </a:lnTo>
                  <a:cubicBezTo>
                    <a:pt x="115062" y="14605"/>
                    <a:pt x="118745" y="17526"/>
                    <a:pt x="122047" y="20828"/>
                  </a:cubicBezTo>
                  <a:lnTo>
                    <a:pt x="128270" y="27813"/>
                  </a:lnTo>
                  <a:cubicBezTo>
                    <a:pt x="133477" y="35560"/>
                    <a:pt x="135636" y="39751"/>
                    <a:pt x="137541" y="44069"/>
                  </a:cubicBezTo>
                  <a:lnTo>
                    <a:pt x="140716" y="52832"/>
                  </a:lnTo>
                  <a:cubicBezTo>
                    <a:pt x="142494" y="61976"/>
                    <a:pt x="143002" y="66675"/>
                    <a:pt x="143002" y="71374"/>
                  </a:cubicBezTo>
                  <a:close/>
                </a:path>
              </a:pathLst>
            </a:custGeom>
            <a:solidFill>
              <a:srgbClr val="FFFFFF"/>
            </a:solidFill>
          </p:spPr>
        </p:sp>
      </p:grpSp>
      <p:grpSp>
        <p:nvGrpSpPr>
          <p:cNvPr name="Group 17" id="17"/>
          <p:cNvGrpSpPr>
            <a:grpSpLocks noChangeAspect="true"/>
          </p:cNvGrpSpPr>
          <p:nvPr/>
        </p:nvGrpSpPr>
        <p:grpSpPr>
          <a:xfrm rot="0">
            <a:off x="3490112" y="8548973"/>
            <a:ext cx="142875" cy="142875"/>
            <a:chOff x="0" y="0"/>
            <a:chExt cx="142875" cy="142875"/>
          </a:xfrm>
        </p:grpSpPr>
        <p:sp>
          <p:nvSpPr>
            <p:cNvPr name="Freeform 18" id="18"/>
            <p:cNvSpPr/>
            <p:nvPr/>
          </p:nvSpPr>
          <p:spPr>
            <a:xfrm flipH="false" flipV="false" rot="0">
              <a:off x="0" y="0"/>
              <a:ext cx="143002" cy="142875"/>
            </a:xfrm>
            <a:custGeom>
              <a:avLst/>
              <a:gdLst/>
              <a:ahLst/>
              <a:cxnLst/>
              <a:rect r="r" b="b" t="t" l="l"/>
              <a:pathLst>
                <a:path h="142875" w="143002">
                  <a:moveTo>
                    <a:pt x="142875" y="71374"/>
                  </a:moveTo>
                  <a:lnTo>
                    <a:pt x="142367" y="80772"/>
                  </a:lnTo>
                  <a:cubicBezTo>
                    <a:pt x="140589" y="89916"/>
                    <a:pt x="139192" y="94488"/>
                    <a:pt x="137414" y="98806"/>
                  </a:cubicBezTo>
                  <a:lnTo>
                    <a:pt x="133477" y="107315"/>
                  </a:lnTo>
                  <a:cubicBezTo>
                    <a:pt x="128270" y="115062"/>
                    <a:pt x="125349" y="118745"/>
                    <a:pt x="122047" y="122047"/>
                  </a:cubicBezTo>
                  <a:lnTo>
                    <a:pt x="115062" y="128270"/>
                  </a:lnTo>
                  <a:cubicBezTo>
                    <a:pt x="107315" y="133477"/>
                    <a:pt x="103124" y="135636"/>
                    <a:pt x="98806" y="137414"/>
                  </a:cubicBezTo>
                  <a:lnTo>
                    <a:pt x="90043" y="140589"/>
                  </a:lnTo>
                  <a:cubicBezTo>
                    <a:pt x="80899" y="142367"/>
                    <a:pt x="76200" y="142875"/>
                    <a:pt x="71501" y="142875"/>
                  </a:cubicBezTo>
                  <a:lnTo>
                    <a:pt x="62103" y="142367"/>
                  </a:lnTo>
                  <a:cubicBezTo>
                    <a:pt x="52959" y="140589"/>
                    <a:pt x="48387" y="139192"/>
                    <a:pt x="44069" y="137414"/>
                  </a:cubicBezTo>
                  <a:lnTo>
                    <a:pt x="35560" y="133477"/>
                  </a:lnTo>
                  <a:cubicBezTo>
                    <a:pt x="27813" y="128270"/>
                    <a:pt x="24130" y="125349"/>
                    <a:pt x="20828" y="122047"/>
                  </a:cubicBezTo>
                  <a:lnTo>
                    <a:pt x="14605" y="115062"/>
                  </a:lnTo>
                  <a:cubicBezTo>
                    <a:pt x="9398" y="107188"/>
                    <a:pt x="7239" y="103124"/>
                    <a:pt x="5461" y="98806"/>
                  </a:cubicBezTo>
                  <a:lnTo>
                    <a:pt x="2286" y="89916"/>
                  </a:lnTo>
                  <a:cubicBezTo>
                    <a:pt x="508" y="80772"/>
                    <a:pt x="0" y="76073"/>
                    <a:pt x="0" y="71374"/>
                  </a:cubicBezTo>
                  <a:lnTo>
                    <a:pt x="508" y="61976"/>
                  </a:lnTo>
                  <a:cubicBezTo>
                    <a:pt x="2286" y="52832"/>
                    <a:pt x="3683" y="48260"/>
                    <a:pt x="5461" y="43942"/>
                  </a:cubicBezTo>
                  <a:lnTo>
                    <a:pt x="9398" y="35433"/>
                  </a:lnTo>
                  <a:cubicBezTo>
                    <a:pt x="14605" y="27686"/>
                    <a:pt x="17526" y="24003"/>
                    <a:pt x="20828" y="20701"/>
                  </a:cubicBezTo>
                  <a:lnTo>
                    <a:pt x="27813" y="14478"/>
                  </a:lnTo>
                  <a:cubicBezTo>
                    <a:pt x="35687" y="9398"/>
                    <a:pt x="39751" y="7239"/>
                    <a:pt x="44069" y="5461"/>
                  </a:cubicBezTo>
                  <a:lnTo>
                    <a:pt x="52959" y="2286"/>
                  </a:lnTo>
                  <a:cubicBezTo>
                    <a:pt x="62103" y="508"/>
                    <a:pt x="66802" y="0"/>
                    <a:pt x="71374" y="0"/>
                  </a:cubicBezTo>
                  <a:lnTo>
                    <a:pt x="80772" y="508"/>
                  </a:lnTo>
                  <a:cubicBezTo>
                    <a:pt x="89916" y="2286"/>
                    <a:pt x="94488" y="3683"/>
                    <a:pt x="98806" y="5461"/>
                  </a:cubicBezTo>
                  <a:lnTo>
                    <a:pt x="107315" y="9398"/>
                  </a:lnTo>
                  <a:cubicBezTo>
                    <a:pt x="115062" y="14605"/>
                    <a:pt x="118745" y="17526"/>
                    <a:pt x="122047" y="20828"/>
                  </a:cubicBezTo>
                  <a:lnTo>
                    <a:pt x="128270" y="27813"/>
                  </a:lnTo>
                  <a:cubicBezTo>
                    <a:pt x="133477" y="35560"/>
                    <a:pt x="135636" y="39751"/>
                    <a:pt x="137541" y="44069"/>
                  </a:cubicBezTo>
                  <a:lnTo>
                    <a:pt x="140716" y="52832"/>
                  </a:lnTo>
                  <a:cubicBezTo>
                    <a:pt x="142494" y="61976"/>
                    <a:pt x="143002" y="66675"/>
                    <a:pt x="143002" y="71374"/>
                  </a:cubicBezTo>
                  <a:close/>
                </a:path>
              </a:pathLst>
            </a:custGeom>
            <a:solidFill>
              <a:srgbClr val="FFFFFF"/>
            </a:solidFill>
          </p:spPr>
        </p:sp>
      </p:grpSp>
      <p:sp>
        <p:nvSpPr>
          <p:cNvPr name="TextBox 19" id="19"/>
          <p:cNvSpPr txBox="true"/>
          <p:nvPr/>
        </p:nvSpPr>
        <p:spPr>
          <a:xfrm rot="0">
            <a:off x="3109112" y="467487"/>
            <a:ext cx="10615955" cy="4485265"/>
          </a:xfrm>
          <a:prstGeom prst="rect">
            <a:avLst/>
          </a:prstGeom>
        </p:spPr>
        <p:txBody>
          <a:bodyPr anchor="t" rtlCol="false" tIns="0" lIns="0" bIns="0" rIns="0">
            <a:spAutoFit/>
          </a:bodyPr>
          <a:lstStyle/>
          <a:p>
            <a:pPr algn="l">
              <a:lnSpc>
                <a:spcPts val="18250"/>
              </a:lnSpc>
            </a:pPr>
            <a:r>
              <a:rPr lang="en-US" sz="8799">
                <a:solidFill>
                  <a:srgbClr val="D39918"/>
                </a:solidFill>
                <a:latin typeface="Poppins Ultra-Bold"/>
              </a:rPr>
              <a:t>DATASET</a:t>
            </a:r>
          </a:p>
          <a:p>
            <a:pPr algn="l">
              <a:lnSpc>
                <a:spcPts val="3776"/>
              </a:lnSpc>
            </a:pPr>
            <a:r>
              <a:rPr lang="en-US" sz="2697">
                <a:solidFill>
                  <a:srgbClr val="FFFFFF"/>
                </a:solidFill>
                <a:latin typeface="Poppins"/>
              </a:rPr>
              <a:t>This dataset named “FRAUD DETECTION” is taken from Kaggle</a:t>
            </a:r>
          </a:p>
          <a:p>
            <a:pPr algn="l">
              <a:lnSpc>
                <a:spcPts val="18250"/>
              </a:lnSpc>
            </a:pPr>
            <a:r>
              <a:rPr lang="en-US" sz="8799">
                <a:solidFill>
                  <a:srgbClr val="FFFFFF"/>
                </a:solidFill>
                <a:latin typeface="Poppins"/>
              </a:rPr>
              <a:t>DATA FEATURES</a:t>
            </a:r>
          </a:p>
        </p:txBody>
      </p:sp>
      <p:sp>
        <p:nvSpPr>
          <p:cNvPr name="TextBox 20" id="20"/>
          <p:cNvSpPr txBox="true"/>
          <p:nvPr/>
        </p:nvSpPr>
        <p:spPr>
          <a:xfrm rot="0">
            <a:off x="3840156" y="4880800"/>
            <a:ext cx="3602822" cy="4095388"/>
          </a:xfrm>
          <a:prstGeom prst="rect">
            <a:avLst/>
          </a:prstGeom>
        </p:spPr>
        <p:txBody>
          <a:bodyPr anchor="t" rtlCol="false" tIns="0" lIns="0" bIns="0" rIns="0">
            <a:spAutoFit/>
          </a:bodyPr>
          <a:lstStyle/>
          <a:p>
            <a:pPr algn="l">
              <a:lnSpc>
                <a:spcPts val="4573"/>
              </a:lnSpc>
            </a:pPr>
            <a:r>
              <a:rPr lang="en-US" sz="3297">
                <a:solidFill>
                  <a:srgbClr val="FFFFFF"/>
                </a:solidFill>
                <a:latin typeface="Poppins"/>
              </a:rPr>
              <a:t>Amount oldbalanceOrig newbalanceOrig oldbalanceDest newbalanceDest isFraud isFlaggedFraud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810504" y="1825200"/>
            <a:ext cx="3861987" cy="1336700"/>
          </a:xfrm>
          <a:custGeom>
            <a:avLst/>
            <a:gdLst/>
            <a:ahLst/>
            <a:cxnLst/>
            <a:rect r="r" b="b" t="t" l="l"/>
            <a:pathLst>
              <a:path h="1336700" w="3861987">
                <a:moveTo>
                  <a:pt x="0" y="0"/>
                </a:moveTo>
                <a:lnTo>
                  <a:pt x="3861987" y="0"/>
                </a:lnTo>
                <a:lnTo>
                  <a:pt x="3861987" y="1336700"/>
                </a:lnTo>
                <a:lnTo>
                  <a:pt x="0" y="1336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10504" y="3638112"/>
            <a:ext cx="3861987" cy="1336700"/>
          </a:xfrm>
          <a:custGeom>
            <a:avLst/>
            <a:gdLst/>
            <a:ahLst/>
            <a:cxnLst/>
            <a:rect r="r" b="b" t="t" l="l"/>
            <a:pathLst>
              <a:path h="1336700" w="3861987">
                <a:moveTo>
                  <a:pt x="0" y="0"/>
                </a:moveTo>
                <a:lnTo>
                  <a:pt x="3861987" y="0"/>
                </a:lnTo>
                <a:lnTo>
                  <a:pt x="3861987" y="1336700"/>
                </a:lnTo>
                <a:lnTo>
                  <a:pt x="0" y="1336700"/>
                </a:lnTo>
                <a:lnTo>
                  <a:pt x="0" y="0"/>
                </a:lnTo>
                <a:close/>
              </a:path>
            </a:pathLst>
          </a:custGeom>
          <a:blipFill>
            <a:blip r:embed="rId2">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810504" y="7964757"/>
            <a:ext cx="3861987" cy="1336700"/>
          </a:xfrm>
          <a:custGeom>
            <a:avLst/>
            <a:gdLst/>
            <a:ahLst/>
            <a:cxnLst/>
            <a:rect r="r" b="b" t="t" l="l"/>
            <a:pathLst>
              <a:path h="1336700" w="3861987">
                <a:moveTo>
                  <a:pt x="0" y="0"/>
                </a:moveTo>
                <a:lnTo>
                  <a:pt x="3861987" y="0"/>
                </a:lnTo>
                <a:lnTo>
                  <a:pt x="3861987" y="1336701"/>
                </a:lnTo>
                <a:lnTo>
                  <a:pt x="0" y="1336701"/>
                </a:lnTo>
                <a:lnTo>
                  <a:pt x="0" y="0"/>
                </a:lnTo>
                <a:close/>
              </a:path>
            </a:pathLst>
          </a:custGeom>
          <a:blipFill>
            <a:blip r:embed="rId2">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531856" y="1825200"/>
            <a:ext cx="3861987" cy="1336700"/>
          </a:xfrm>
          <a:custGeom>
            <a:avLst/>
            <a:gdLst/>
            <a:ahLst/>
            <a:cxnLst/>
            <a:rect r="r" b="b" t="t" l="l"/>
            <a:pathLst>
              <a:path h="1336700" w="3861987">
                <a:moveTo>
                  <a:pt x="0" y="0"/>
                </a:moveTo>
                <a:lnTo>
                  <a:pt x="3861987" y="0"/>
                </a:lnTo>
                <a:lnTo>
                  <a:pt x="3861987" y="1336700"/>
                </a:lnTo>
                <a:lnTo>
                  <a:pt x="0" y="1336700"/>
                </a:lnTo>
                <a:lnTo>
                  <a:pt x="0" y="0"/>
                </a:lnTo>
                <a:close/>
              </a:path>
            </a:pathLst>
          </a:custGeom>
          <a:blipFill>
            <a:blip r:embed="rId2">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531856" y="3638112"/>
            <a:ext cx="3861987" cy="1336700"/>
          </a:xfrm>
          <a:custGeom>
            <a:avLst/>
            <a:gdLst/>
            <a:ahLst/>
            <a:cxnLst/>
            <a:rect r="r" b="b" t="t" l="l"/>
            <a:pathLst>
              <a:path h="1336700" w="3861987">
                <a:moveTo>
                  <a:pt x="0" y="0"/>
                </a:moveTo>
                <a:lnTo>
                  <a:pt x="3861987" y="0"/>
                </a:lnTo>
                <a:lnTo>
                  <a:pt x="3861987" y="1336700"/>
                </a:lnTo>
                <a:lnTo>
                  <a:pt x="0" y="1336700"/>
                </a:lnTo>
                <a:lnTo>
                  <a:pt x="0" y="0"/>
                </a:lnTo>
                <a:close/>
              </a:path>
            </a:pathLst>
          </a:custGeom>
          <a:blipFill>
            <a:blip r:embed="rId2">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253208" y="1825200"/>
            <a:ext cx="3861987" cy="1336700"/>
          </a:xfrm>
          <a:custGeom>
            <a:avLst/>
            <a:gdLst/>
            <a:ahLst/>
            <a:cxnLst/>
            <a:rect r="r" b="b" t="t" l="l"/>
            <a:pathLst>
              <a:path h="1336700" w="3861987">
                <a:moveTo>
                  <a:pt x="0" y="0"/>
                </a:moveTo>
                <a:lnTo>
                  <a:pt x="3861987" y="0"/>
                </a:lnTo>
                <a:lnTo>
                  <a:pt x="3861987" y="1336700"/>
                </a:lnTo>
                <a:lnTo>
                  <a:pt x="0" y="1336700"/>
                </a:lnTo>
                <a:lnTo>
                  <a:pt x="0" y="0"/>
                </a:lnTo>
                <a:close/>
              </a:path>
            </a:pathLst>
          </a:custGeom>
          <a:blipFill>
            <a:blip r:embed="rId2">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2253208" y="3567598"/>
            <a:ext cx="3861987" cy="1336700"/>
          </a:xfrm>
          <a:custGeom>
            <a:avLst/>
            <a:gdLst/>
            <a:ahLst/>
            <a:cxnLst/>
            <a:rect r="r" b="b" t="t" l="l"/>
            <a:pathLst>
              <a:path h="1336700" w="3861987">
                <a:moveTo>
                  <a:pt x="0" y="0"/>
                </a:moveTo>
                <a:lnTo>
                  <a:pt x="3861987" y="0"/>
                </a:lnTo>
                <a:lnTo>
                  <a:pt x="3861987" y="1336701"/>
                </a:lnTo>
                <a:lnTo>
                  <a:pt x="0" y="1336701"/>
                </a:lnTo>
                <a:lnTo>
                  <a:pt x="0" y="0"/>
                </a:lnTo>
                <a:close/>
              </a:path>
            </a:pathLst>
          </a:custGeom>
          <a:blipFill>
            <a:blip r:embed="rId2">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2657856" y="1758696"/>
            <a:ext cx="4163568" cy="1466088"/>
          </a:xfrm>
          <a:custGeom>
            <a:avLst/>
            <a:gdLst/>
            <a:ahLst/>
            <a:cxnLst/>
            <a:rect r="r" b="b" t="t" l="l"/>
            <a:pathLst>
              <a:path h="1466088" w="4163568">
                <a:moveTo>
                  <a:pt x="0" y="0"/>
                </a:moveTo>
                <a:lnTo>
                  <a:pt x="4163568" y="0"/>
                </a:lnTo>
                <a:lnTo>
                  <a:pt x="4163568" y="1466088"/>
                </a:lnTo>
                <a:lnTo>
                  <a:pt x="0" y="1466088"/>
                </a:lnTo>
                <a:lnTo>
                  <a:pt x="0" y="0"/>
                </a:lnTo>
                <a:close/>
              </a:path>
            </a:pathLst>
          </a:custGeom>
          <a:blipFill>
            <a:blip r:embed="rId10"/>
            <a:stretch>
              <a:fillRect l="0" t="0" r="0" b="0"/>
            </a:stretch>
          </a:blipFill>
        </p:spPr>
      </p:sp>
      <p:sp>
        <p:nvSpPr>
          <p:cNvPr name="Freeform 10" id="10"/>
          <p:cNvSpPr/>
          <p:nvPr/>
        </p:nvSpPr>
        <p:spPr>
          <a:xfrm flipH="false" flipV="false" rot="0">
            <a:off x="8257032" y="1758696"/>
            <a:ext cx="2563368" cy="1469136"/>
          </a:xfrm>
          <a:custGeom>
            <a:avLst/>
            <a:gdLst/>
            <a:ahLst/>
            <a:cxnLst/>
            <a:rect r="r" b="b" t="t" l="l"/>
            <a:pathLst>
              <a:path h="1469136" w="2563368">
                <a:moveTo>
                  <a:pt x="0" y="0"/>
                </a:moveTo>
                <a:lnTo>
                  <a:pt x="2563368" y="0"/>
                </a:lnTo>
                <a:lnTo>
                  <a:pt x="2563368" y="1469136"/>
                </a:lnTo>
                <a:lnTo>
                  <a:pt x="0" y="1469136"/>
                </a:lnTo>
                <a:lnTo>
                  <a:pt x="0" y="0"/>
                </a:lnTo>
                <a:close/>
              </a:path>
            </a:pathLst>
          </a:custGeom>
          <a:blipFill>
            <a:blip r:embed="rId11"/>
            <a:stretch>
              <a:fillRect l="0" t="0" r="0" b="0"/>
            </a:stretch>
          </a:blipFill>
        </p:spPr>
      </p:sp>
      <p:sp>
        <p:nvSpPr>
          <p:cNvPr name="Freeform 11" id="11"/>
          <p:cNvSpPr/>
          <p:nvPr/>
        </p:nvSpPr>
        <p:spPr>
          <a:xfrm flipH="false" flipV="false" rot="0">
            <a:off x="11969496" y="1758696"/>
            <a:ext cx="4428744" cy="1469136"/>
          </a:xfrm>
          <a:custGeom>
            <a:avLst/>
            <a:gdLst/>
            <a:ahLst/>
            <a:cxnLst/>
            <a:rect r="r" b="b" t="t" l="l"/>
            <a:pathLst>
              <a:path h="1469136" w="4428744">
                <a:moveTo>
                  <a:pt x="0" y="0"/>
                </a:moveTo>
                <a:lnTo>
                  <a:pt x="4428744" y="0"/>
                </a:lnTo>
                <a:lnTo>
                  <a:pt x="4428744" y="1469136"/>
                </a:lnTo>
                <a:lnTo>
                  <a:pt x="0" y="1469136"/>
                </a:lnTo>
                <a:lnTo>
                  <a:pt x="0" y="0"/>
                </a:lnTo>
                <a:close/>
              </a:path>
            </a:pathLst>
          </a:custGeom>
          <a:blipFill>
            <a:blip r:embed="rId12"/>
            <a:stretch>
              <a:fillRect l="0" t="0" r="0" b="0"/>
            </a:stretch>
          </a:blipFill>
        </p:spPr>
      </p:sp>
      <p:sp>
        <p:nvSpPr>
          <p:cNvPr name="Freeform 12" id="12"/>
          <p:cNvSpPr/>
          <p:nvPr/>
        </p:nvSpPr>
        <p:spPr>
          <a:xfrm flipH="false" flipV="false" rot="0">
            <a:off x="11939016" y="3502152"/>
            <a:ext cx="4489704" cy="1469136"/>
          </a:xfrm>
          <a:custGeom>
            <a:avLst/>
            <a:gdLst/>
            <a:ahLst/>
            <a:cxnLst/>
            <a:rect r="r" b="b" t="t" l="l"/>
            <a:pathLst>
              <a:path h="1469136" w="4489704">
                <a:moveTo>
                  <a:pt x="0" y="0"/>
                </a:moveTo>
                <a:lnTo>
                  <a:pt x="4489704" y="0"/>
                </a:lnTo>
                <a:lnTo>
                  <a:pt x="4489704" y="1469136"/>
                </a:lnTo>
                <a:lnTo>
                  <a:pt x="0" y="1469136"/>
                </a:lnTo>
                <a:lnTo>
                  <a:pt x="0" y="0"/>
                </a:lnTo>
                <a:close/>
              </a:path>
            </a:pathLst>
          </a:custGeom>
          <a:blipFill>
            <a:blip r:embed="rId13"/>
            <a:stretch>
              <a:fillRect l="0" t="0" r="0" b="0"/>
            </a:stretch>
          </a:blipFill>
        </p:spPr>
      </p:sp>
      <p:sp>
        <p:nvSpPr>
          <p:cNvPr name="Freeform 13" id="13"/>
          <p:cNvSpPr/>
          <p:nvPr/>
        </p:nvSpPr>
        <p:spPr>
          <a:xfrm flipH="false" flipV="false" rot="0">
            <a:off x="2639568" y="3502152"/>
            <a:ext cx="4212336" cy="1469136"/>
          </a:xfrm>
          <a:custGeom>
            <a:avLst/>
            <a:gdLst/>
            <a:ahLst/>
            <a:cxnLst/>
            <a:rect r="r" b="b" t="t" l="l"/>
            <a:pathLst>
              <a:path h="1469136" w="4212336">
                <a:moveTo>
                  <a:pt x="0" y="0"/>
                </a:moveTo>
                <a:lnTo>
                  <a:pt x="4212336" y="0"/>
                </a:lnTo>
                <a:lnTo>
                  <a:pt x="4212336" y="1469136"/>
                </a:lnTo>
                <a:lnTo>
                  <a:pt x="0" y="1469136"/>
                </a:lnTo>
                <a:lnTo>
                  <a:pt x="0" y="0"/>
                </a:lnTo>
                <a:close/>
              </a:path>
            </a:pathLst>
          </a:custGeom>
          <a:blipFill>
            <a:blip r:embed="rId14"/>
            <a:stretch>
              <a:fillRect l="0" t="0" r="0" b="0"/>
            </a:stretch>
          </a:blipFill>
        </p:spPr>
      </p:sp>
      <p:sp>
        <p:nvSpPr>
          <p:cNvPr name="Freeform 14" id="14"/>
          <p:cNvSpPr/>
          <p:nvPr/>
        </p:nvSpPr>
        <p:spPr>
          <a:xfrm flipH="false" flipV="false" rot="0">
            <a:off x="7476744" y="3502152"/>
            <a:ext cx="4126992" cy="1469136"/>
          </a:xfrm>
          <a:custGeom>
            <a:avLst/>
            <a:gdLst/>
            <a:ahLst/>
            <a:cxnLst/>
            <a:rect r="r" b="b" t="t" l="l"/>
            <a:pathLst>
              <a:path h="1469136" w="4126992">
                <a:moveTo>
                  <a:pt x="0" y="0"/>
                </a:moveTo>
                <a:lnTo>
                  <a:pt x="4126992" y="0"/>
                </a:lnTo>
                <a:lnTo>
                  <a:pt x="4126992" y="1469136"/>
                </a:lnTo>
                <a:lnTo>
                  <a:pt x="0" y="1469136"/>
                </a:lnTo>
                <a:lnTo>
                  <a:pt x="0" y="0"/>
                </a:lnTo>
                <a:close/>
              </a:path>
            </a:pathLst>
          </a:custGeom>
          <a:blipFill>
            <a:blip r:embed="rId15"/>
            <a:stretch>
              <a:fillRect l="0" t="0" r="0" b="0"/>
            </a:stretch>
          </a:blipFill>
        </p:spPr>
      </p:sp>
      <p:sp>
        <p:nvSpPr>
          <p:cNvPr name="Freeform 15" id="15"/>
          <p:cNvSpPr/>
          <p:nvPr/>
        </p:nvSpPr>
        <p:spPr>
          <a:xfrm flipH="false" flipV="false" rot="0">
            <a:off x="3535680" y="7900416"/>
            <a:ext cx="2420112" cy="1466088"/>
          </a:xfrm>
          <a:custGeom>
            <a:avLst/>
            <a:gdLst/>
            <a:ahLst/>
            <a:cxnLst/>
            <a:rect r="r" b="b" t="t" l="l"/>
            <a:pathLst>
              <a:path h="1466088" w="2420112">
                <a:moveTo>
                  <a:pt x="0" y="0"/>
                </a:moveTo>
                <a:lnTo>
                  <a:pt x="2420112" y="0"/>
                </a:lnTo>
                <a:lnTo>
                  <a:pt x="2420112" y="1466088"/>
                </a:lnTo>
                <a:lnTo>
                  <a:pt x="0" y="1466088"/>
                </a:lnTo>
                <a:lnTo>
                  <a:pt x="0" y="0"/>
                </a:lnTo>
                <a:close/>
              </a:path>
            </a:pathLst>
          </a:custGeom>
          <a:blipFill>
            <a:blip r:embed="rId16"/>
            <a:stretch>
              <a:fillRect l="0" t="0" r="0" b="0"/>
            </a:stretch>
          </a:blipFill>
        </p:spPr>
      </p:sp>
      <p:grpSp>
        <p:nvGrpSpPr>
          <p:cNvPr name="Group 16" id="16"/>
          <p:cNvGrpSpPr>
            <a:grpSpLocks noChangeAspect="true"/>
          </p:cNvGrpSpPr>
          <p:nvPr/>
        </p:nvGrpSpPr>
        <p:grpSpPr>
          <a:xfrm rot="0">
            <a:off x="12706798" y="2434609"/>
            <a:ext cx="5644706" cy="6882517"/>
            <a:chOff x="0" y="0"/>
            <a:chExt cx="5644706" cy="6882524"/>
          </a:xfrm>
        </p:grpSpPr>
        <p:sp>
          <p:nvSpPr>
            <p:cNvPr name="Freeform 17" id="17"/>
            <p:cNvSpPr/>
            <p:nvPr/>
          </p:nvSpPr>
          <p:spPr>
            <a:xfrm flipH="false" flipV="false" rot="0">
              <a:off x="63500" y="1629918"/>
              <a:ext cx="5517769" cy="2507488"/>
            </a:xfrm>
            <a:custGeom>
              <a:avLst/>
              <a:gdLst/>
              <a:ahLst/>
              <a:cxnLst/>
              <a:rect r="r" b="b" t="t" l="l"/>
              <a:pathLst>
                <a:path h="2507488" w="5517769">
                  <a:moveTo>
                    <a:pt x="5517769" y="0"/>
                  </a:moveTo>
                  <a:lnTo>
                    <a:pt x="4864735" y="619506"/>
                  </a:lnTo>
                  <a:lnTo>
                    <a:pt x="3448812" y="619506"/>
                  </a:lnTo>
                  <a:lnTo>
                    <a:pt x="1931797" y="2233041"/>
                  </a:lnTo>
                  <a:lnTo>
                    <a:pt x="1242949" y="1676654"/>
                  </a:lnTo>
                  <a:lnTo>
                    <a:pt x="0" y="1676654"/>
                  </a:lnTo>
                  <a:lnTo>
                    <a:pt x="0" y="1878330"/>
                  </a:lnTo>
                  <a:lnTo>
                    <a:pt x="1171829" y="1878330"/>
                  </a:lnTo>
                  <a:lnTo>
                    <a:pt x="1950847" y="2507488"/>
                  </a:lnTo>
                  <a:lnTo>
                    <a:pt x="3536188" y="821309"/>
                  </a:lnTo>
                  <a:lnTo>
                    <a:pt x="4945253" y="821309"/>
                  </a:lnTo>
                  <a:lnTo>
                    <a:pt x="5517642" y="278130"/>
                  </a:lnTo>
                  <a:lnTo>
                    <a:pt x="5517642" y="0"/>
                  </a:lnTo>
                  <a:close/>
                </a:path>
              </a:pathLst>
            </a:custGeom>
            <a:solidFill>
              <a:srgbClr val="000000">
                <a:alpha val="78824"/>
              </a:srgbClr>
            </a:solidFill>
          </p:spPr>
        </p:sp>
        <p:sp>
          <p:nvSpPr>
            <p:cNvPr name="Freeform 18" id="18"/>
            <p:cNvSpPr/>
            <p:nvPr/>
          </p:nvSpPr>
          <p:spPr>
            <a:xfrm flipH="false" flipV="false" rot="0">
              <a:off x="483362" y="4709795"/>
              <a:ext cx="5097907" cy="2109089"/>
            </a:xfrm>
            <a:custGeom>
              <a:avLst/>
              <a:gdLst/>
              <a:ahLst/>
              <a:cxnLst/>
              <a:rect r="r" b="b" t="t" l="l"/>
              <a:pathLst>
                <a:path h="2109089" w="5097907">
                  <a:moveTo>
                    <a:pt x="5097907" y="0"/>
                  </a:moveTo>
                  <a:lnTo>
                    <a:pt x="4864608" y="221234"/>
                  </a:lnTo>
                  <a:lnTo>
                    <a:pt x="3448812" y="221234"/>
                  </a:lnTo>
                  <a:lnTo>
                    <a:pt x="1931797" y="1834642"/>
                  </a:lnTo>
                  <a:lnTo>
                    <a:pt x="1242949" y="1278255"/>
                  </a:lnTo>
                  <a:lnTo>
                    <a:pt x="0" y="1278255"/>
                  </a:lnTo>
                  <a:lnTo>
                    <a:pt x="0" y="1479931"/>
                  </a:lnTo>
                  <a:lnTo>
                    <a:pt x="1171829" y="1479931"/>
                  </a:lnTo>
                  <a:lnTo>
                    <a:pt x="1950847" y="2109089"/>
                  </a:lnTo>
                  <a:lnTo>
                    <a:pt x="3536188" y="422910"/>
                  </a:lnTo>
                  <a:lnTo>
                    <a:pt x="4945253" y="422910"/>
                  </a:lnTo>
                  <a:lnTo>
                    <a:pt x="5097780" y="278130"/>
                  </a:lnTo>
                  <a:lnTo>
                    <a:pt x="5097780" y="0"/>
                  </a:lnTo>
                  <a:close/>
                </a:path>
              </a:pathLst>
            </a:custGeom>
            <a:solidFill>
              <a:srgbClr val="000000">
                <a:alpha val="78824"/>
              </a:srgbClr>
            </a:solidFill>
          </p:spPr>
        </p:sp>
      </p:grpSp>
      <p:sp>
        <p:nvSpPr>
          <p:cNvPr name="Freeform 19" id="19"/>
          <p:cNvSpPr/>
          <p:nvPr/>
        </p:nvSpPr>
        <p:spPr>
          <a:xfrm flipH="false" flipV="false" rot="0">
            <a:off x="9580264" y="5444719"/>
            <a:ext cx="4600575" cy="4114800"/>
          </a:xfrm>
          <a:custGeom>
            <a:avLst/>
            <a:gdLst/>
            <a:ahLst/>
            <a:cxnLst/>
            <a:rect r="r" b="b" t="t" l="l"/>
            <a:pathLst>
              <a:path h="4114800" w="4600575">
                <a:moveTo>
                  <a:pt x="0" y="0"/>
                </a:moveTo>
                <a:lnTo>
                  <a:pt x="4600575" y="0"/>
                </a:lnTo>
                <a:lnTo>
                  <a:pt x="4600575" y="4114800"/>
                </a:lnTo>
                <a:lnTo>
                  <a:pt x="0" y="4114800"/>
                </a:lnTo>
                <a:lnTo>
                  <a:pt x="0" y="0"/>
                </a:lnTo>
                <a:close/>
              </a:path>
            </a:pathLst>
          </a:custGeom>
          <a:blipFill>
            <a:blip r:embed="rId17">
              <a:alphaModFix amt="79000"/>
            </a:blip>
            <a:stretch>
              <a:fillRect l="0" t="0" r="0" b="0"/>
            </a:stretch>
          </a:blipFill>
        </p:spPr>
      </p:sp>
      <p:sp>
        <p:nvSpPr>
          <p:cNvPr name="TextBox 20" id="20"/>
          <p:cNvSpPr txBox="true"/>
          <p:nvPr/>
        </p:nvSpPr>
        <p:spPr>
          <a:xfrm rot="0">
            <a:off x="679790" y="226485"/>
            <a:ext cx="7885376" cy="1092537"/>
          </a:xfrm>
          <a:prstGeom prst="rect">
            <a:avLst/>
          </a:prstGeom>
        </p:spPr>
        <p:txBody>
          <a:bodyPr anchor="t" rtlCol="false" tIns="0" lIns="0" bIns="0" rIns="0">
            <a:spAutoFit/>
          </a:bodyPr>
          <a:lstStyle/>
          <a:p>
            <a:pPr algn="l">
              <a:lnSpc>
                <a:spcPts val="4526"/>
              </a:lnSpc>
            </a:pPr>
            <a:r>
              <a:rPr lang="en-US" sz="3232">
                <a:solidFill>
                  <a:srgbClr val="D39918"/>
                </a:solidFill>
                <a:latin typeface="Poppins Bold"/>
              </a:rPr>
              <a:t>Input features:</a:t>
            </a:r>
          </a:p>
          <a:p>
            <a:pPr algn="l">
              <a:lnSpc>
                <a:spcPts val="4036"/>
              </a:lnSpc>
            </a:pPr>
            <a:r>
              <a:rPr lang="en-US" sz="2883">
                <a:solidFill>
                  <a:srgbClr val="FFFFFF"/>
                </a:solidFill>
                <a:latin typeface="Poppins"/>
              </a:rPr>
              <a:t>We have taken following as input features:</a:t>
            </a:r>
          </a:p>
        </p:txBody>
      </p:sp>
      <p:sp>
        <p:nvSpPr>
          <p:cNvPr name="TextBox 21" id="21"/>
          <p:cNvSpPr txBox="true"/>
          <p:nvPr/>
        </p:nvSpPr>
        <p:spPr>
          <a:xfrm rot="0">
            <a:off x="679790" y="6305074"/>
            <a:ext cx="3873398" cy="1089136"/>
          </a:xfrm>
          <a:prstGeom prst="rect">
            <a:avLst/>
          </a:prstGeom>
        </p:spPr>
        <p:txBody>
          <a:bodyPr anchor="t" rtlCol="false" tIns="0" lIns="0" bIns="0" rIns="0">
            <a:spAutoFit/>
          </a:bodyPr>
          <a:lstStyle/>
          <a:p>
            <a:pPr algn="l">
              <a:lnSpc>
                <a:spcPts val="4500"/>
              </a:lnSpc>
            </a:pPr>
            <a:r>
              <a:rPr lang="en-US" sz="3214">
                <a:solidFill>
                  <a:srgbClr val="D39918"/>
                </a:solidFill>
                <a:latin typeface="Poppins Bold"/>
              </a:rPr>
              <a:t>Target Column:</a:t>
            </a:r>
          </a:p>
          <a:p>
            <a:pPr algn="l">
              <a:lnSpc>
                <a:spcPts val="3940"/>
              </a:lnSpc>
            </a:pPr>
            <a:r>
              <a:rPr lang="en-US" sz="2814">
                <a:solidFill>
                  <a:srgbClr val="FFFFFF"/>
                </a:solidFill>
                <a:latin typeface="Poppins Bold"/>
              </a:rPr>
              <a:t>Targerted column is: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7000"/>
            </a:blip>
            <a:stretch>
              <a:fillRect l="0" t="0" r="0" b="0"/>
            </a:stretch>
          </a:blipFill>
        </p:spPr>
      </p:sp>
      <p:sp>
        <p:nvSpPr>
          <p:cNvPr name="Freeform 3" id="3"/>
          <p:cNvSpPr/>
          <p:nvPr/>
        </p:nvSpPr>
        <p:spPr>
          <a:xfrm flipH="false" flipV="false" rot="0">
            <a:off x="11697929" y="7327173"/>
            <a:ext cx="983332" cy="1144238"/>
          </a:xfrm>
          <a:custGeom>
            <a:avLst/>
            <a:gdLst/>
            <a:ahLst/>
            <a:cxnLst/>
            <a:rect r="r" b="b" t="t" l="l"/>
            <a:pathLst>
              <a:path h="1144238" w="983332">
                <a:moveTo>
                  <a:pt x="0" y="0"/>
                </a:moveTo>
                <a:lnTo>
                  <a:pt x="983332" y="0"/>
                </a:lnTo>
                <a:lnTo>
                  <a:pt x="983332" y="1144238"/>
                </a:lnTo>
                <a:lnTo>
                  <a:pt x="0" y="1144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09019" y="3397929"/>
            <a:ext cx="983332" cy="1144238"/>
          </a:xfrm>
          <a:custGeom>
            <a:avLst/>
            <a:gdLst/>
            <a:ahLst/>
            <a:cxnLst/>
            <a:rect r="r" b="b" t="t" l="l"/>
            <a:pathLst>
              <a:path h="1144238" w="983332">
                <a:moveTo>
                  <a:pt x="0" y="0"/>
                </a:moveTo>
                <a:lnTo>
                  <a:pt x="983332" y="0"/>
                </a:lnTo>
                <a:lnTo>
                  <a:pt x="983332" y="1144239"/>
                </a:lnTo>
                <a:lnTo>
                  <a:pt x="0" y="1144239"/>
                </a:lnTo>
                <a:lnTo>
                  <a:pt x="0" y="0"/>
                </a:lnTo>
                <a:close/>
              </a:path>
            </a:pathLst>
          </a:custGeom>
          <a:blipFill>
            <a:blip r:embed="rId3">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572843" y="3929377"/>
            <a:ext cx="8686800" cy="5210175"/>
          </a:xfrm>
          <a:custGeom>
            <a:avLst/>
            <a:gdLst/>
            <a:ahLst/>
            <a:cxnLst/>
            <a:rect r="r" b="b" t="t" l="l"/>
            <a:pathLst>
              <a:path h="5210175" w="8686800">
                <a:moveTo>
                  <a:pt x="0" y="0"/>
                </a:moveTo>
                <a:lnTo>
                  <a:pt x="8686800" y="0"/>
                </a:lnTo>
                <a:lnTo>
                  <a:pt x="8686800" y="5210175"/>
                </a:lnTo>
                <a:lnTo>
                  <a:pt x="0" y="5210175"/>
                </a:lnTo>
                <a:lnTo>
                  <a:pt x="0" y="0"/>
                </a:lnTo>
                <a:close/>
              </a:path>
            </a:pathLst>
          </a:custGeom>
          <a:blipFill>
            <a:blip r:embed="rId6"/>
            <a:stretch>
              <a:fillRect l="0" t="0" r="0" b="0"/>
            </a:stretch>
          </a:blipFill>
        </p:spPr>
      </p:sp>
      <p:sp>
        <p:nvSpPr>
          <p:cNvPr name="TextBox 6" id="6"/>
          <p:cNvSpPr txBox="true"/>
          <p:nvPr/>
        </p:nvSpPr>
        <p:spPr>
          <a:xfrm rot="0">
            <a:off x="2344464" y="1029462"/>
            <a:ext cx="7582643" cy="3216231"/>
          </a:xfrm>
          <a:prstGeom prst="rect">
            <a:avLst/>
          </a:prstGeom>
        </p:spPr>
        <p:txBody>
          <a:bodyPr anchor="t" rtlCol="false" tIns="0" lIns="0" bIns="0" rIns="0">
            <a:spAutoFit/>
          </a:bodyPr>
          <a:lstStyle/>
          <a:p>
            <a:pPr algn="l">
              <a:lnSpc>
                <a:spcPts val="12302"/>
              </a:lnSpc>
            </a:pPr>
            <a:r>
              <a:rPr lang="en-US" sz="8799">
                <a:solidFill>
                  <a:srgbClr val="D39918"/>
                </a:solidFill>
                <a:latin typeface="Poppins Ultra-Bold"/>
              </a:rPr>
              <a:t>TESTING AND TRAINING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82930"/>
            <a:ext cx="18288000" cy="11449050"/>
          </a:xfrm>
          <a:custGeom>
            <a:avLst/>
            <a:gdLst/>
            <a:ahLst/>
            <a:cxnLst/>
            <a:rect r="r" b="b" t="t" l="l"/>
            <a:pathLst>
              <a:path h="11449050" w="18288000">
                <a:moveTo>
                  <a:pt x="0" y="0"/>
                </a:moveTo>
                <a:lnTo>
                  <a:pt x="18288000" y="0"/>
                </a:lnTo>
                <a:lnTo>
                  <a:pt x="18288000" y="11449050"/>
                </a:lnTo>
                <a:lnTo>
                  <a:pt x="0" y="11449050"/>
                </a:lnTo>
                <a:lnTo>
                  <a:pt x="0" y="0"/>
                </a:lnTo>
                <a:close/>
              </a:path>
            </a:pathLst>
          </a:custGeom>
          <a:blipFill>
            <a:blip r:embed="rId2">
              <a:alphaModFix amt="6999"/>
            </a:blip>
            <a:stretch>
              <a:fillRect l="0" t="0" r="0" b="0"/>
            </a:stretch>
          </a:blipFill>
        </p:spPr>
      </p:sp>
      <p:sp>
        <p:nvSpPr>
          <p:cNvPr name="Freeform 3" id="3"/>
          <p:cNvSpPr/>
          <p:nvPr/>
        </p:nvSpPr>
        <p:spPr>
          <a:xfrm flipH="false" flipV="false" rot="0">
            <a:off x="6330363" y="6962527"/>
            <a:ext cx="14027544" cy="14027544"/>
          </a:xfrm>
          <a:custGeom>
            <a:avLst/>
            <a:gdLst/>
            <a:ahLst/>
            <a:cxnLst/>
            <a:rect r="r" b="b" t="t" l="l"/>
            <a:pathLst>
              <a:path h="14027544" w="14027544">
                <a:moveTo>
                  <a:pt x="0" y="0"/>
                </a:moveTo>
                <a:lnTo>
                  <a:pt x="14027543" y="0"/>
                </a:lnTo>
                <a:lnTo>
                  <a:pt x="14027543" y="14027544"/>
                </a:lnTo>
                <a:lnTo>
                  <a:pt x="0" y="140275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3048" y="4247988"/>
            <a:ext cx="4037657" cy="4073976"/>
            <a:chOff x="0" y="0"/>
            <a:chExt cx="4037660" cy="4073982"/>
          </a:xfrm>
        </p:grpSpPr>
        <p:sp>
          <p:nvSpPr>
            <p:cNvPr name="Freeform 5" id="5"/>
            <p:cNvSpPr/>
            <p:nvPr/>
          </p:nvSpPr>
          <p:spPr>
            <a:xfrm flipH="false" flipV="false" rot="0">
              <a:off x="3048" y="2185924"/>
              <a:ext cx="4034536" cy="1888109"/>
            </a:xfrm>
            <a:custGeom>
              <a:avLst/>
              <a:gdLst/>
              <a:ahLst/>
              <a:cxnLst/>
              <a:rect r="r" b="b" t="t" l="l"/>
              <a:pathLst>
                <a:path h="1888109" w="4034536">
                  <a:moveTo>
                    <a:pt x="0" y="0"/>
                  </a:moveTo>
                  <a:lnTo>
                    <a:pt x="0" y="201676"/>
                  </a:lnTo>
                  <a:lnTo>
                    <a:pt x="498475" y="201676"/>
                  </a:lnTo>
                  <a:lnTo>
                    <a:pt x="2083689" y="1888109"/>
                  </a:lnTo>
                  <a:lnTo>
                    <a:pt x="2862707" y="1258951"/>
                  </a:lnTo>
                  <a:lnTo>
                    <a:pt x="4034536" y="1258951"/>
                  </a:lnTo>
                  <a:lnTo>
                    <a:pt x="4034536" y="1057148"/>
                  </a:lnTo>
                  <a:lnTo>
                    <a:pt x="2791587" y="1057148"/>
                  </a:lnTo>
                  <a:lnTo>
                    <a:pt x="2102739" y="1613535"/>
                  </a:lnTo>
                  <a:lnTo>
                    <a:pt x="585851" y="0"/>
                  </a:lnTo>
                  <a:close/>
                </a:path>
              </a:pathLst>
            </a:custGeom>
            <a:solidFill>
              <a:srgbClr val="FFF7E5"/>
            </a:solidFill>
          </p:spPr>
        </p:sp>
      </p:grpSp>
      <p:grpSp>
        <p:nvGrpSpPr>
          <p:cNvPr name="Group 6" id="6"/>
          <p:cNvGrpSpPr>
            <a:grpSpLocks noChangeAspect="true"/>
          </p:cNvGrpSpPr>
          <p:nvPr/>
        </p:nvGrpSpPr>
        <p:grpSpPr>
          <a:xfrm rot="0">
            <a:off x="-3048" y="-3048"/>
            <a:ext cx="3316805" cy="1793643"/>
            <a:chOff x="0" y="0"/>
            <a:chExt cx="3316808" cy="1793646"/>
          </a:xfrm>
        </p:grpSpPr>
        <p:sp>
          <p:nvSpPr>
            <p:cNvPr name="Freeform 7" id="7"/>
            <p:cNvSpPr/>
            <p:nvPr/>
          </p:nvSpPr>
          <p:spPr>
            <a:xfrm flipH="false" flipV="false" rot="0">
              <a:off x="3048" y="49149"/>
              <a:ext cx="3313684" cy="1744472"/>
            </a:xfrm>
            <a:custGeom>
              <a:avLst/>
              <a:gdLst/>
              <a:ahLst/>
              <a:cxnLst/>
              <a:rect r="r" b="b" t="t" l="l"/>
              <a:pathLst>
                <a:path h="1744472" w="3313684">
                  <a:moveTo>
                    <a:pt x="0" y="0"/>
                  </a:moveTo>
                  <a:lnTo>
                    <a:pt x="0" y="294767"/>
                  </a:lnTo>
                  <a:lnTo>
                    <a:pt x="1362837" y="1744472"/>
                  </a:lnTo>
                  <a:lnTo>
                    <a:pt x="2141855" y="1115314"/>
                  </a:lnTo>
                  <a:lnTo>
                    <a:pt x="3313684" y="1115314"/>
                  </a:lnTo>
                  <a:lnTo>
                    <a:pt x="3313684" y="913638"/>
                  </a:lnTo>
                  <a:lnTo>
                    <a:pt x="2070735" y="913638"/>
                  </a:lnTo>
                  <a:lnTo>
                    <a:pt x="1381887" y="1470025"/>
                  </a:lnTo>
                  <a:lnTo>
                    <a:pt x="0" y="0"/>
                  </a:lnTo>
                  <a:close/>
                </a:path>
              </a:pathLst>
            </a:custGeom>
            <a:solidFill>
              <a:srgbClr val="FFF7E5"/>
            </a:solidFill>
          </p:spPr>
        </p:sp>
      </p:grpSp>
      <p:grpSp>
        <p:nvGrpSpPr>
          <p:cNvPr name="Group 8" id="8"/>
          <p:cNvGrpSpPr>
            <a:grpSpLocks noChangeAspect="true"/>
          </p:cNvGrpSpPr>
          <p:nvPr/>
        </p:nvGrpSpPr>
        <p:grpSpPr>
          <a:xfrm rot="0">
            <a:off x="13813822" y="4247988"/>
            <a:ext cx="4477226" cy="4073976"/>
            <a:chOff x="0" y="0"/>
            <a:chExt cx="4477220" cy="4073982"/>
          </a:xfrm>
        </p:grpSpPr>
        <p:sp>
          <p:nvSpPr>
            <p:cNvPr name="Freeform 9" id="9"/>
            <p:cNvSpPr/>
            <p:nvPr/>
          </p:nvSpPr>
          <p:spPr>
            <a:xfrm flipH="false" flipV="false" rot="0">
              <a:off x="0" y="2185924"/>
              <a:ext cx="4474210" cy="1887982"/>
            </a:xfrm>
            <a:custGeom>
              <a:avLst/>
              <a:gdLst/>
              <a:ahLst/>
              <a:cxnLst/>
              <a:rect r="r" b="b" t="t" l="l"/>
              <a:pathLst>
                <a:path h="1887982" w="4474210">
                  <a:moveTo>
                    <a:pt x="3448812" y="0"/>
                  </a:moveTo>
                  <a:lnTo>
                    <a:pt x="1931797" y="1613535"/>
                  </a:lnTo>
                  <a:lnTo>
                    <a:pt x="1242949" y="1057148"/>
                  </a:lnTo>
                  <a:lnTo>
                    <a:pt x="0" y="1057148"/>
                  </a:lnTo>
                  <a:lnTo>
                    <a:pt x="0" y="1258824"/>
                  </a:lnTo>
                  <a:lnTo>
                    <a:pt x="1171829" y="1258824"/>
                  </a:lnTo>
                  <a:lnTo>
                    <a:pt x="1950847" y="1887982"/>
                  </a:lnTo>
                  <a:lnTo>
                    <a:pt x="3536188" y="201803"/>
                  </a:lnTo>
                  <a:lnTo>
                    <a:pt x="4474210" y="201803"/>
                  </a:lnTo>
                  <a:lnTo>
                    <a:pt x="4474210" y="0"/>
                  </a:lnTo>
                  <a:close/>
                </a:path>
              </a:pathLst>
            </a:custGeom>
            <a:solidFill>
              <a:srgbClr val="FFF7E5"/>
            </a:solidFill>
          </p:spPr>
        </p:sp>
      </p:grpSp>
      <p:grpSp>
        <p:nvGrpSpPr>
          <p:cNvPr name="Group 10" id="10"/>
          <p:cNvGrpSpPr>
            <a:grpSpLocks noChangeAspect="true"/>
          </p:cNvGrpSpPr>
          <p:nvPr/>
        </p:nvGrpSpPr>
        <p:grpSpPr>
          <a:xfrm rot="0">
            <a:off x="16094335" y="-3048"/>
            <a:ext cx="2196713" cy="3976783"/>
            <a:chOff x="0" y="0"/>
            <a:chExt cx="2196719" cy="3976789"/>
          </a:xfrm>
        </p:grpSpPr>
        <p:sp>
          <p:nvSpPr>
            <p:cNvPr name="Freeform 11" id="11"/>
            <p:cNvSpPr/>
            <p:nvPr/>
          </p:nvSpPr>
          <p:spPr>
            <a:xfrm flipH="false" flipV="false" rot="0">
              <a:off x="0" y="3145917"/>
              <a:ext cx="2193544" cy="830834"/>
            </a:xfrm>
            <a:custGeom>
              <a:avLst/>
              <a:gdLst/>
              <a:ahLst/>
              <a:cxnLst/>
              <a:rect r="r" b="b" t="t" l="l"/>
              <a:pathLst>
                <a:path h="830834" w="2193544">
                  <a:moveTo>
                    <a:pt x="0" y="0"/>
                  </a:moveTo>
                  <a:lnTo>
                    <a:pt x="0" y="201676"/>
                  </a:lnTo>
                  <a:lnTo>
                    <a:pt x="1171829" y="201676"/>
                  </a:lnTo>
                  <a:lnTo>
                    <a:pt x="1950847" y="830834"/>
                  </a:lnTo>
                  <a:lnTo>
                    <a:pt x="2193544" y="572643"/>
                  </a:lnTo>
                  <a:lnTo>
                    <a:pt x="2193544" y="277876"/>
                  </a:lnTo>
                  <a:lnTo>
                    <a:pt x="1931670" y="556387"/>
                  </a:lnTo>
                  <a:lnTo>
                    <a:pt x="1242822" y="0"/>
                  </a:lnTo>
                  <a:close/>
                </a:path>
              </a:pathLst>
            </a:custGeom>
            <a:solidFill>
              <a:srgbClr val="FFF7E5"/>
            </a:solidFill>
          </p:spPr>
        </p:sp>
      </p:grpSp>
      <p:sp>
        <p:nvSpPr>
          <p:cNvPr name="Freeform 12" id="12"/>
          <p:cNvSpPr/>
          <p:nvPr/>
        </p:nvSpPr>
        <p:spPr>
          <a:xfrm flipH="false" flipV="false" rot="0">
            <a:off x="11519878" y="7026021"/>
            <a:ext cx="3648075" cy="3257550"/>
          </a:xfrm>
          <a:custGeom>
            <a:avLst/>
            <a:gdLst/>
            <a:ahLst/>
            <a:cxnLst/>
            <a:rect r="r" b="b" t="t" l="l"/>
            <a:pathLst>
              <a:path h="3257550" w="3648075">
                <a:moveTo>
                  <a:pt x="0" y="0"/>
                </a:moveTo>
                <a:lnTo>
                  <a:pt x="3648075" y="0"/>
                </a:lnTo>
                <a:lnTo>
                  <a:pt x="3648075" y="3257550"/>
                </a:lnTo>
                <a:lnTo>
                  <a:pt x="0" y="3257550"/>
                </a:lnTo>
                <a:lnTo>
                  <a:pt x="0" y="0"/>
                </a:lnTo>
                <a:close/>
              </a:path>
            </a:pathLst>
          </a:custGeom>
          <a:blipFill>
            <a:blip r:embed="rId5"/>
            <a:stretch>
              <a:fillRect l="0" t="0" r="0" b="0"/>
            </a:stretch>
          </a:blipFill>
        </p:spPr>
      </p:sp>
      <p:sp>
        <p:nvSpPr>
          <p:cNvPr name="Freeform 13" id="13"/>
          <p:cNvSpPr/>
          <p:nvPr/>
        </p:nvSpPr>
        <p:spPr>
          <a:xfrm flipH="false" flipV="false" rot="0">
            <a:off x="10153983" y="3331464"/>
            <a:ext cx="8134017" cy="3695700"/>
          </a:xfrm>
          <a:custGeom>
            <a:avLst/>
            <a:gdLst/>
            <a:ahLst/>
            <a:cxnLst/>
            <a:rect r="r" b="b" t="t" l="l"/>
            <a:pathLst>
              <a:path h="3695700" w="8134017">
                <a:moveTo>
                  <a:pt x="0" y="0"/>
                </a:moveTo>
                <a:lnTo>
                  <a:pt x="8134017" y="0"/>
                </a:lnTo>
                <a:lnTo>
                  <a:pt x="8134017" y="3695700"/>
                </a:lnTo>
                <a:lnTo>
                  <a:pt x="0" y="3695700"/>
                </a:lnTo>
                <a:lnTo>
                  <a:pt x="0" y="0"/>
                </a:lnTo>
                <a:close/>
              </a:path>
            </a:pathLst>
          </a:custGeom>
          <a:blipFill>
            <a:blip r:embed="rId6"/>
            <a:stretch>
              <a:fillRect l="-11761" t="0" r="-6509" b="0"/>
            </a:stretch>
          </a:blipFill>
        </p:spPr>
      </p:sp>
      <p:grpSp>
        <p:nvGrpSpPr>
          <p:cNvPr name="Group 14" id="14"/>
          <p:cNvGrpSpPr>
            <a:grpSpLocks noChangeAspect="true"/>
          </p:cNvGrpSpPr>
          <p:nvPr/>
        </p:nvGrpSpPr>
        <p:grpSpPr>
          <a:xfrm rot="0">
            <a:off x="1607039" y="5967479"/>
            <a:ext cx="133350" cy="133350"/>
            <a:chOff x="0" y="0"/>
            <a:chExt cx="133350" cy="133350"/>
          </a:xfrm>
        </p:grpSpPr>
        <p:sp>
          <p:nvSpPr>
            <p:cNvPr name="Freeform 15" id="15"/>
            <p:cNvSpPr/>
            <p:nvPr/>
          </p:nvSpPr>
          <p:spPr>
            <a:xfrm flipH="false" flipV="false" rot="0">
              <a:off x="0" y="0"/>
              <a:ext cx="133350" cy="133350"/>
            </a:xfrm>
            <a:custGeom>
              <a:avLst/>
              <a:gdLst/>
              <a:ahLst/>
              <a:cxnLst/>
              <a:rect r="r" b="b" t="t" l="l"/>
              <a:pathLst>
                <a:path h="133350" w="133350">
                  <a:moveTo>
                    <a:pt x="133350" y="66675"/>
                  </a:moveTo>
                  <a:lnTo>
                    <a:pt x="132969" y="75438"/>
                  </a:lnTo>
                  <a:cubicBezTo>
                    <a:pt x="131318" y="84074"/>
                    <a:pt x="130048" y="88138"/>
                    <a:pt x="128270" y="92202"/>
                  </a:cubicBezTo>
                  <a:lnTo>
                    <a:pt x="124587" y="100076"/>
                  </a:lnTo>
                  <a:cubicBezTo>
                    <a:pt x="119761" y="107315"/>
                    <a:pt x="116967" y="110744"/>
                    <a:pt x="113919" y="113792"/>
                  </a:cubicBezTo>
                  <a:lnTo>
                    <a:pt x="107442" y="119634"/>
                  </a:lnTo>
                  <a:cubicBezTo>
                    <a:pt x="100203" y="124460"/>
                    <a:pt x="96266" y="126492"/>
                    <a:pt x="92329" y="128270"/>
                  </a:cubicBezTo>
                  <a:lnTo>
                    <a:pt x="84074" y="131191"/>
                  </a:lnTo>
                  <a:cubicBezTo>
                    <a:pt x="75438" y="132842"/>
                    <a:pt x="71120" y="133350"/>
                    <a:pt x="66802" y="133350"/>
                  </a:cubicBezTo>
                  <a:lnTo>
                    <a:pt x="58039" y="132969"/>
                  </a:lnTo>
                  <a:cubicBezTo>
                    <a:pt x="49403" y="131318"/>
                    <a:pt x="45339" y="130048"/>
                    <a:pt x="41275" y="128270"/>
                  </a:cubicBezTo>
                  <a:lnTo>
                    <a:pt x="33401" y="124587"/>
                  </a:lnTo>
                  <a:cubicBezTo>
                    <a:pt x="26162" y="119761"/>
                    <a:pt x="22733" y="116967"/>
                    <a:pt x="19685" y="113919"/>
                  </a:cubicBezTo>
                  <a:lnTo>
                    <a:pt x="13843" y="107442"/>
                  </a:lnTo>
                  <a:cubicBezTo>
                    <a:pt x="8763" y="100076"/>
                    <a:pt x="6731" y="96266"/>
                    <a:pt x="5080" y="92202"/>
                  </a:cubicBezTo>
                  <a:lnTo>
                    <a:pt x="2159" y="83947"/>
                  </a:lnTo>
                  <a:cubicBezTo>
                    <a:pt x="381" y="75438"/>
                    <a:pt x="0" y="70993"/>
                    <a:pt x="0" y="66675"/>
                  </a:cubicBezTo>
                  <a:lnTo>
                    <a:pt x="381" y="57912"/>
                  </a:lnTo>
                  <a:cubicBezTo>
                    <a:pt x="2032" y="49276"/>
                    <a:pt x="3302" y="45212"/>
                    <a:pt x="5080" y="41148"/>
                  </a:cubicBezTo>
                  <a:lnTo>
                    <a:pt x="8763" y="33274"/>
                  </a:lnTo>
                  <a:cubicBezTo>
                    <a:pt x="13589" y="26035"/>
                    <a:pt x="16383" y="22606"/>
                    <a:pt x="19431" y="19558"/>
                  </a:cubicBezTo>
                  <a:lnTo>
                    <a:pt x="25908" y="13716"/>
                  </a:lnTo>
                  <a:cubicBezTo>
                    <a:pt x="33274" y="8763"/>
                    <a:pt x="37084" y="6731"/>
                    <a:pt x="41148" y="5080"/>
                  </a:cubicBezTo>
                  <a:lnTo>
                    <a:pt x="49403" y="2159"/>
                  </a:lnTo>
                  <a:cubicBezTo>
                    <a:pt x="57912" y="381"/>
                    <a:pt x="62357" y="0"/>
                    <a:pt x="66675" y="0"/>
                  </a:cubicBezTo>
                  <a:lnTo>
                    <a:pt x="75438" y="381"/>
                  </a:lnTo>
                  <a:cubicBezTo>
                    <a:pt x="84074" y="2032"/>
                    <a:pt x="88138" y="3302"/>
                    <a:pt x="92202" y="5080"/>
                  </a:cubicBezTo>
                  <a:lnTo>
                    <a:pt x="100076" y="8763"/>
                  </a:lnTo>
                  <a:cubicBezTo>
                    <a:pt x="107315" y="13589"/>
                    <a:pt x="110744" y="16383"/>
                    <a:pt x="113792" y="19431"/>
                  </a:cubicBezTo>
                  <a:lnTo>
                    <a:pt x="119634" y="25908"/>
                  </a:lnTo>
                  <a:cubicBezTo>
                    <a:pt x="124460" y="33147"/>
                    <a:pt x="126492" y="37084"/>
                    <a:pt x="128270" y="41021"/>
                  </a:cubicBezTo>
                  <a:lnTo>
                    <a:pt x="131191" y="49276"/>
                  </a:lnTo>
                  <a:cubicBezTo>
                    <a:pt x="132842" y="57912"/>
                    <a:pt x="133350" y="62230"/>
                    <a:pt x="133350" y="66548"/>
                  </a:cubicBezTo>
                  <a:close/>
                </a:path>
              </a:pathLst>
            </a:custGeom>
            <a:solidFill>
              <a:srgbClr val="FFFFFF"/>
            </a:solidFill>
          </p:spPr>
        </p:sp>
      </p:grpSp>
      <p:grpSp>
        <p:nvGrpSpPr>
          <p:cNvPr name="Group 16" id="16"/>
          <p:cNvGrpSpPr>
            <a:grpSpLocks noChangeAspect="true"/>
          </p:cNvGrpSpPr>
          <p:nvPr/>
        </p:nvGrpSpPr>
        <p:grpSpPr>
          <a:xfrm rot="0">
            <a:off x="1607039" y="6491354"/>
            <a:ext cx="133350" cy="133350"/>
            <a:chOff x="0" y="0"/>
            <a:chExt cx="133350" cy="133350"/>
          </a:xfrm>
        </p:grpSpPr>
        <p:sp>
          <p:nvSpPr>
            <p:cNvPr name="Freeform 17" id="17"/>
            <p:cNvSpPr/>
            <p:nvPr/>
          </p:nvSpPr>
          <p:spPr>
            <a:xfrm flipH="false" flipV="false" rot="0">
              <a:off x="0" y="0"/>
              <a:ext cx="133350" cy="133350"/>
            </a:xfrm>
            <a:custGeom>
              <a:avLst/>
              <a:gdLst/>
              <a:ahLst/>
              <a:cxnLst/>
              <a:rect r="r" b="b" t="t" l="l"/>
              <a:pathLst>
                <a:path h="133350" w="133350">
                  <a:moveTo>
                    <a:pt x="133350" y="66675"/>
                  </a:moveTo>
                  <a:lnTo>
                    <a:pt x="132969" y="75438"/>
                  </a:lnTo>
                  <a:cubicBezTo>
                    <a:pt x="131318" y="84074"/>
                    <a:pt x="130048" y="88138"/>
                    <a:pt x="128270" y="92202"/>
                  </a:cubicBezTo>
                  <a:lnTo>
                    <a:pt x="124587" y="100076"/>
                  </a:lnTo>
                  <a:cubicBezTo>
                    <a:pt x="119761" y="107315"/>
                    <a:pt x="116967" y="110744"/>
                    <a:pt x="113919" y="113792"/>
                  </a:cubicBezTo>
                  <a:lnTo>
                    <a:pt x="107442" y="119634"/>
                  </a:lnTo>
                  <a:cubicBezTo>
                    <a:pt x="100203" y="124460"/>
                    <a:pt x="96266" y="126492"/>
                    <a:pt x="92329" y="128270"/>
                  </a:cubicBezTo>
                  <a:lnTo>
                    <a:pt x="84074" y="131191"/>
                  </a:lnTo>
                  <a:cubicBezTo>
                    <a:pt x="75438" y="132842"/>
                    <a:pt x="71120" y="133350"/>
                    <a:pt x="66802" y="133350"/>
                  </a:cubicBezTo>
                  <a:lnTo>
                    <a:pt x="58039" y="132969"/>
                  </a:lnTo>
                  <a:cubicBezTo>
                    <a:pt x="49403" y="131318"/>
                    <a:pt x="45339" y="130048"/>
                    <a:pt x="41275" y="128270"/>
                  </a:cubicBezTo>
                  <a:lnTo>
                    <a:pt x="33401" y="124587"/>
                  </a:lnTo>
                  <a:cubicBezTo>
                    <a:pt x="26162" y="119761"/>
                    <a:pt x="22733" y="116967"/>
                    <a:pt x="19685" y="113919"/>
                  </a:cubicBezTo>
                  <a:lnTo>
                    <a:pt x="13843" y="107442"/>
                  </a:lnTo>
                  <a:cubicBezTo>
                    <a:pt x="8763" y="100076"/>
                    <a:pt x="6731" y="96266"/>
                    <a:pt x="5080" y="92202"/>
                  </a:cubicBezTo>
                  <a:lnTo>
                    <a:pt x="2159" y="83947"/>
                  </a:lnTo>
                  <a:cubicBezTo>
                    <a:pt x="381" y="75438"/>
                    <a:pt x="0" y="70993"/>
                    <a:pt x="0" y="66675"/>
                  </a:cubicBezTo>
                  <a:lnTo>
                    <a:pt x="381" y="57912"/>
                  </a:lnTo>
                  <a:cubicBezTo>
                    <a:pt x="2032" y="49276"/>
                    <a:pt x="3302" y="45212"/>
                    <a:pt x="5080" y="41148"/>
                  </a:cubicBezTo>
                  <a:lnTo>
                    <a:pt x="8763" y="33274"/>
                  </a:lnTo>
                  <a:cubicBezTo>
                    <a:pt x="13589" y="26035"/>
                    <a:pt x="16383" y="22606"/>
                    <a:pt x="19431" y="19558"/>
                  </a:cubicBezTo>
                  <a:lnTo>
                    <a:pt x="25908" y="13716"/>
                  </a:lnTo>
                  <a:cubicBezTo>
                    <a:pt x="33274" y="8763"/>
                    <a:pt x="37084" y="6731"/>
                    <a:pt x="41148" y="5080"/>
                  </a:cubicBezTo>
                  <a:lnTo>
                    <a:pt x="49403" y="2159"/>
                  </a:lnTo>
                  <a:cubicBezTo>
                    <a:pt x="57912" y="381"/>
                    <a:pt x="62357" y="0"/>
                    <a:pt x="66675" y="0"/>
                  </a:cubicBezTo>
                  <a:lnTo>
                    <a:pt x="75438" y="381"/>
                  </a:lnTo>
                  <a:cubicBezTo>
                    <a:pt x="84074" y="2032"/>
                    <a:pt x="88138" y="3302"/>
                    <a:pt x="92202" y="5080"/>
                  </a:cubicBezTo>
                  <a:lnTo>
                    <a:pt x="100076" y="8763"/>
                  </a:lnTo>
                  <a:cubicBezTo>
                    <a:pt x="107315" y="13589"/>
                    <a:pt x="110744" y="16383"/>
                    <a:pt x="113792" y="19431"/>
                  </a:cubicBezTo>
                  <a:lnTo>
                    <a:pt x="119634" y="25908"/>
                  </a:lnTo>
                  <a:cubicBezTo>
                    <a:pt x="124460" y="33147"/>
                    <a:pt x="126492" y="37084"/>
                    <a:pt x="128270" y="41021"/>
                  </a:cubicBezTo>
                  <a:lnTo>
                    <a:pt x="131191" y="49276"/>
                  </a:lnTo>
                  <a:cubicBezTo>
                    <a:pt x="132842" y="57912"/>
                    <a:pt x="133350" y="62230"/>
                    <a:pt x="133350" y="66548"/>
                  </a:cubicBezTo>
                  <a:close/>
                </a:path>
              </a:pathLst>
            </a:custGeom>
            <a:solidFill>
              <a:srgbClr val="FFFFFF"/>
            </a:solidFill>
          </p:spPr>
        </p:sp>
      </p:grpSp>
      <p:grpSp>
        <p:nvGrpSpPr>
          <p:cNvPr name="Group 18" id="18"/>
          <p:cNvGrpSpPr>
            <a:grpSpLocks noChangeAspect="true"/>
          </p:cNvGrpSpPr>
          <p:nvPr/>
        </p:nvGrpSpPr>
        <p:grpSpPr>
          <a:xfrm rot="0">
            <a:off x="1607039" y="7539104"/>
            <a:ext cx="133350" cy="133350"/>
            <a:chOff x="0" y="0"/>
            <a:chExt cx="133350" cy="133350"/>
          </a:xfrm>
        </p:grpSpPr>
        <p:sp>
          <p:nvSpPr>
            <p:cNvPr name="Freeform 19" id="19"/>
            <p:cNvSpPr/>
            <p:nvPr/>
          </p:nvSpPr>
          <p:spPr>
            <a:xfrm flipH="false" flipV="false" rot="0">
              <a:off x="0" y="0"/>
              <a:ext cx="133350" cy="133350"/>
            </a:xfrm>
            <a:custGeom>
              <a:avLst/>
              <a:gdLst/>
              <a:ahLst/>
              <a:cxnLst/>
              <a:rect r="r" b="b" t="t" l="l"/>
              <a:pathLst>
                <a:path h="133350" w="133350">
                  <a:moveTo>
                    <a:pt x="133350" y="66675"/>
                  </a:moveTo>
                  <a:lnTo>
                    <a:pt x="132969" y="75438"/>
                  </a:lnTo>
                  <a:cubicBezTo>
                    <a:pt x="131318" y="84074"/>
                    <a:pt x="130048" y="88138"/>
                    <a:pt x="128270" y="92202"/>
                  </a:cubicBezTo>
                  <a:lnTo>
                    <a:pt x="124587" y="100076"/>
                  </a:lnTo>
                  <a:cubicBezTo>
                    <a:pt x="119761" y="107315"/>
                    <a:pt x="116967" y="110744"/>
                    <a:pt x="113919" y="113792"/>
                  </a:cubicBezTo>
                  <a:lnTo>
                    <a:pt x="107442" y="119634"/>
                  </a:lnTo>
                  <a:cubicBezTo>
                    <a:pt x="100203" y="124460"/>
                    <a:pt x="96266" y="126492"/>
                    <a:pt x="92329" y="128270"/>
                  </a:cubicBezTo>
                  <a:lnTo>
                    <a:pt x="84074" y="131191"/>
                  </a:lnTo>
                  <a:cubicBezTo>
                    <a:pt x="75438" y="132842"/>
                    <a:pt x="71120" y="133350"/>
                    <a:pt x="66802" y="133350"/>
                  </a:cubicBezTo>
                  <a:lnTo>
                    <a:pt x="58039" y="132969"/>
                  </a:lnTo>
                  <a:cubicBezTo>
                    <a:pt x="49403" y="131318"/>
                    <a:pt x="45339" y="130048"/>
                    <a:pt x="41275" y="128270"/>
                  </a:cubicBezTo>
                  <a:lnTo>
                    <a:pt x="33401" y="124587"/>
                  </a:lnTo>
                  <a:cubicBezTo>
                    <a:pt x="26162" y="119761"/>
                    <a:pt x="22733" y="116967"/>
                    <a:pt x="19685" y="113919"/>
                  </a:cubicBezTo>
                  <a:lnTo>
                    <a:pt x="13843" y="107442"/>
                  </a:lnTo>
                  <a:cubicBezTo>
                    <a:pt x="8763" y="100076"/>
                    <a:pt x="6731" y="96266"/>
                    <a:pt x="5080" y="92202"/>
                  </a:cubicBezTo>
                  <a:lnTo>
                    <a:pt x="2159" y="83947"/>
                  </a:lnTo>
                  <a:cubicBezTo>
                    <a:pt x="381" y="75438"/>
                    <a:pt x="0" y="70993"/>
                    <a:pt x="0" y="66675"/>
                  </a:cubicBezTo>
                  <a:lnTo>
                    <a:pt x="381" y="57912"/>
                  </a:lnTo>
                  <a:cubicBezTo>
                    <a:pt x="2032" y="49276"/>
                    <a:pt x="3302" y="45212"/>
                    <a:pt x="5080" y="41148"/>
                  </a:cubicBezTo>
                  <a:lnTo>
                    <a:pt x="8763" y="33274"/>
                  </a:lnTo>
                  <a:cubicBezTo>
                    <a:pt x="13589" y="26035"/>
                    <a:pt x="16383" y="22606"/>
                    <a:pt x="19431" y="19558"/>
                  </a:cubicBezTo>
                  <a:lnTo>
                    <a:pt x="25908" y="13716"/>
                  </a:lnTo>
                  <a:cubicBezTo>
                    <a:pt x="33274" y="8763"/>
                    <a:pt x="37084" y="6731"/>
                    <a:pt x="41148" y="5080"/>
                  </a:cubicBezTo>
                  <a:lnTo>
                    <a:pt x="49403" y="2159"/>
                  </a:lnTo>
                  <a:cubicBezTo>
                    <a:pt x="57912" y="381"/>
                    <a:pt x="62357" y="0"/>
                    <a:pt x="66675" y="0"/>
                  </a:cubicBezTo>
                  <a:lnTo>
                    <a:pt x="75438" y="381"/>
                  </a:lnTo>
                  <a:cubicBezTo>
                    <a:pt x="84074" y="2032"/>
                    <a:pt x="88138" y="3302"/>
                    <a:pt x="92202" y="5080"/>
                  </a:cubicBezTo>
                  <a:lnTo>
                    <a:pt x="100076" y="8763"/>
                  </a:lnTo>
                  <a:cubicBezTo>
                    <a:pt x="107315" y="13589"/>
                    <a:pt x="110744" y="16383"/>
                    <a:pt x="113792" y="19431"/>
                  </a:cubicBezTo>
                  <a:lnTo>
                    <a:pt x="119634" y="25908"/>
                  </a:lnTo>
                  <a:cubicBezTo>
                    <a:pt x="124460" y="33147"/>
                    <a:pt x="126492" y="37084"/>
                    <a:pt x="128270" y="41021"/>
                  </a:cubicBezTo>
                  <a:lnTo>
                    <a:pt x="131191" y="49276"/>
                  </a:lnTo>
                  <a:cubicBezTo>
                    <a:pt x="132842" y="57912"/>
                    <a:pt x="133350" y="62230"/>
                    <a:pt x="133350" y="66548"/>
                  </a:cubicBezTo>
                  <a:close/>
                </a:path>
              </a:pathLst>
            </a:custGeom>
            <a:solidFill>
              <a:srgbClr val="FFFFFF"/>
            </a:solidFill>
          </p:spPr>
        </p:sp>
      </p:grpSp>
      <p:sp>
        <p:nvSpPr>
          <p:cNvPr name="TextBox 20" id="20"/>
          <p:cNvSpPr txBox="true"/>
          <p:nvPr/>
        </p:nvSpPr>
        <p:spPr>
          <a:xfrm rot="0">
            <a:off x="1028700" y="325793"/>
            <a:ext cx="9284418" cy="3597354"/>
          </a:xfrm>
          <a:prstGeom prst="rect">
            <a:avLst/>
          </a:prstGeom>
        </p:spPr>
        <p:txBody>
          <a:bodyPr anchor="t" rtlCol="false" tIns="0" lIns="0" bIns="0" rIns="0">
            <a:spAutoFit/>
          </a:bodyPr>
          <a:lstStyle/>
          <a:p>
            <a:pPr algn="l">
              <a:lnSpc>
                <a:spcPts val="13775"/>
              </a:lnSpc>
            </a:pPr>
            <a:r>
              <a:rPr lang="en-US" sz="9896">
                <a:solidFill>
                  <a:srgbClr val="D39918"/>
                </a:solidFill>
                <a:latin typeface="Poppins Ultra-Bold"/>
              </a:rPr>
              <a:t>TOOLS AND TECHNOLOGY:</a:t>
            </a:r>
          </a:p>
        </p:txBody>
      </p:sp>
      <p:sp>
        <p:nvSpPr>
          <p:cNvPr name="TextBox 21" id="21"/>
          <p:cNvSpPr txBox="true"/>
          <p:nvPr/>
        </p:nvSpPr>
        <p:spPr>
          <a:xfrm rot="0">
            <a:off x="1292714" y="4232996"/>
            <a:ext cx="5309064" cy="565033"/>
          </a:xfrm>
          <a:prstGeom prst="rect">
            <a:avLst/>
          </a:prstGeom>
        </p:spPr>
        <p:txBody>
          <a:bodyPr anchor="t" rtlCol="false" tIns="0" lIns="0" bIns="0" rIns="0">
            <a:spAutoFit/>
          </a:bodyPr>
          <a:lstStyle/>
          <a:p>
            <a:pPr algn="l">
              <a:lnSpc>
                <a:spcPts val="4124"/>
              </a:lnSpc>
            </a:pPr>
            <a:r>
              <a:rPr lang="en-US" sz="2997">
                <a:solidFill>
                  <a:srgbClr val="FFFFFF"/>
                </a:solidFill>
                <a:latin typeface="Poppins Bold"/>
              </a:rPr>
              <a:t>· Programming Language:</a:t>
            </a:r>
            <a:r>
              <a:rPr lang="en-US" sz="2997">
                <a:solidFill>
                  <a:srgbClr val="FFFFFF"/>
                </a:solidFill>
                <a:latin typeface="Poppins"/>
              </a:rPr>
              <a:t> </a:t>
            </a:r>
          </a:p>
        </p:txBody>
      </p:sp>
      <p:sp>
        <p:nvSpPr>
          <p:cNvPr name="TextBox 22" id="22"/>
          <p:cNvSpPr txBox="true"/>
          <p:nvPr/>
        </p:nvSpPr>
        <p:spPr>
          <a:xfrm rot="0">
            <a:off x="7107574" y="4232996"/>
            <a:ext cx="1330376" cy="552098"/>
          </a:xfrm>
          <a:prstGeom prst="rect">
            <a:avLst/>
          </a:prstGeom>
        </p:spPr>
        <p:txBody>
          <a:bodyPr anchor="t" rtlCol="false" tIns="0" lIns="0" bIns="0" rIns="0">
            <a:spAutoFit/>
          </a:bodyPr>
          <a:lstStyle/>
          <a:p>
            <a:pPr algn="l">
              <a:lnSpc>
                <a:spcPts val="4124"/>
              </a:lnSpc>
            </a:pPr>
            <a:r>
              <a:rPr lang="en-US" sz="2997">
                <a:solidFill>
                  <a:srgbClr val="FFFFFF"/>
                </a:solidFill>
                <a:latin typeface="Poppins"/>
              </a:rPr>
              <a:t>Python</a:t>
            </a:r>
          </a:p>
        </p:txBody>
      </p:sp>
      <p:sp>
        <p:nvSpPr>
          <p:cNvPr name="TextBox 23" id="23"/>
          <p:cNvSpPr txBox="true"/>
          <p:nvPr/>
        </p:nvSpPr>
        <p:spPr>
          <a:xfrm rot="0">
            <a:off x="1292714" y="5293690"/>
            <a:ext cx="2038664" cy="552098"/>
          </a:xfrm>
          <a:prstGeom prst="rect">
            <a:avLst/>
          </a:prstGeom>
        </p:spPr>
        <p:txBody>
          <a:bodyPr anchor="t" rtlCol="false" tIns="0" lIns="0" bIns="0" rIns="0">
            <a:spAutoFit/>
          </a:bodyPr>
          <a:lstStyle/>
          <a:p>
            <a:pPr algn="l">
              <a:lnSpc>
                <a:spcPts val="4124"/>
              </a:lnSpc>
            </a:pPr>
            <a:r>
              <a:rPr lang="en-US" sz="2997">
                <a:solidFill>
                  <a:srgbClr val="FFFFFF"/>
                </a:solidFill>
                <a:latin typeface="Poppins Bold"/>
              </a:rPr>
              <a:t>· Libraries:</a:t>
            </a:r>
          </a:p>
        </p:txBody>
      </p:sp>
      <p:sp>
        <p:nvSpPr>
          <p:cNvPr name="TextBox 24" id="24"/>
          <p:cNvSpPr txBox="true"/>
          <p:nvPr/>
        </p:nvSpPr>
        <p:spPr>
          <a:xfrm rot="0">
            <a:off x="1939966" y="5804621"/>
            <a:ext cx="6783886" cy="2123723"/>
          </a:xfrm>
          <a:prstGeom prst="rect">
            <a:avLst/>
          </a:prstGeom>
        </p:spPr>
        <p:txBody>
          <a:bodyPr anchor="t" rtlCol="false" tIns="0" lIns="0" bIns="0" rIns="0">
            <a:spAutoFit/>
          </a:bodyPr>
          <a:lstStyle/>
          <a:p>
            <a:pPr algn="l">
              <a:lnSpc>
                <a:spcPts val="4124"/>
              </a:lnSpc>
            </a:pPr>
            <a:r>
              <a:rPr lang="en-US" sz="2997">
                <a:solidFill>
                  <a:srgbClr val="FFFFFF"/>
                </a:solidFill>
                <a:latin typeface="Poppins"/>
              </a:rPr>
              <a:t>Data Manipulation: Pandas, NumPy Data Visualization: Matplotlib, Seaborn Machine Learning: Scikit-learn</a:t>
            </a:r>
          </a:p>
        </p:txBody>
      </p:sp>
      <p:sp>
        <p:nvSpPr>
          <p:cNvPr name="TextBox 25" id="25"/>
          <p:cNvSpPr txBox="true"/>
          <p:nvPr/>
        </p:nvSpPr>
        <p:spPr>
          <a:xfrm rot="0">
            <a:off x="1292714" y="8423996"/>
            <a:ext cx="6416288" cy="565033"/>
          </a:xfrm>
          <a:prstGeom prst="rect">
            <a:avLst/>
          </a:prstGeom>
        </p:spPr>
        <p:txBody>
          <a:bodyPr anchor="t" rtlCol="false" tIns="0" lIns="0" bIns="0" rIns="0">
            <a:spAutoFit/>
          </a:bodyPr>
          <a:lstStyle/>
          <a:p>
            <a:pPr algn="l">
              <a:lnSpc>
                <a:spcPts val="4124"/>
              </a:lnSpc>
            </a:pPr>
            <a:r>
              <a:rPr lang="en-US" sz="2997">
                <a:solidFill>
                  <a:srgbClr val="FFFFFF"/>
                </a:solidFill>
                <a:latin typeface="Poppins Bold"/>
              </a:rPr>
              <a:t>· Environment:</a:t>
            </a:r>
            <a:r>
              <a:rPr lang="en-US" sz="2997">
                <a:solidFill>
                  <a:srgbClr val="FFFFFF"/>
                </a:solidFill>
                <a:latin typeface="Poppins"/>
              </a:rPr>
              <a:t> Jupyter Notebook</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948690"/>
            <a:ext cx="18288000" cy="12182475"/>
          </a:xfrm>
          <a:custGeom>
            <a:avLst/>
            <a:gdLst/>
            <a:ahLst/>
            <a:cxnLst/>
            <a:rect r="r" b="b" t="t" l="l"/>
            <a:pathLst>
              <a:path h="12182475" w="18288000">
                <a:moveTo>
                  <a:pt x="0" y="0"/>
                </a:moveTo>
                <a:lnTo>
                  <a:pt x="18288000" y="0"/>
                </a:lnTo>
                <a:lnTo>
                  <a:pt x="18288000" y="12182475"/>
                </a:lnTo>
                <a:lnTo>
                  <a:pt x="0" y="12182475"/>
                </a:lnTo>
                <a:lnTo>
                  <a:pt x="0" y="0"/>
                </a:lnTo>
                <a:close/>
              </a:path>
            </a:pathLst>
          </a:custGeom>
          <a:blipFill>
            <a:blip r:embed="rId2">
              <a:alphaModFix amt="12000"/>
            </a:blip>
            <a:stretch>
              <a:fillRect l="0" t="0" r="0" b="0"/>
            </a:stretch>
          </a:blipFill>
        </p:spPr>
      </p:sp>
      <p:grpSp>
        <p:nvGrpSpPr>
          <p:cNvPr name="Group 3" id="3"/>
          <p:cNvGrpSpPr>
            <a:grpSpLocks noChangeAspect="true"/>
          </p:cNvGrpSpPr>
          <p:nvPr/>
        </p:nvGrpSpPr>
        <p:grpSpPr>
          <a:xfrm rot="0">
            <a:off x="-3048" y="7504757"/>
            <a:ext cx="3346866" cy="2785291"/>
            <a:chOff x="0" y="0"/>
            <a:chExt cx="3346869" cy="2785288"/>
          </a:xfrm>
        </p:grpSpPr>
        <p:sp>
          <p:nvSpPr>
            <p:cNvPr name="Freeform 4" id="4"/>
            <p:cNvSpPr/>
            <p:nvPr/>
          </p:nvSpPr>
          <p:spPr>
            <a:xfrm flipH="false" flipV="false" rot="0">
              <a:off x="3048" y="0"/>
              <a:ext cx="3344164" cy="2782189"/>
            </a:xfrm>
            <a:custGeom>
              <a:avLst/>
              <a:gdLst/>
              <a:ahLst/>
              <a:cxnLst/>
              <a:rect r="r" b="b" t="t" l="l"/>
              <a:pathLst>
                <a:path h="2782189" w="3344164">
                  <a:moveTo>
                    <a:pt x="1014984" y="55499"/>
                  </a:moveTo>
                  <a:lnTo>
                    <a:pt x="1233551" y="182626"/>
                  </a:lnTo>
                  <a:lnTo>
                    <a:pt x="1448816" y="306578"/>
                  </a:lnTo>
                  <a:lnTo>
                    <a:pt x="1448816" y="812165"/>
                  </a:lnTo>
                  <a:lnTo>
                    <a:pt x="1233551" y="939292"/>
                  </a:lnTo>
                  <a:lnTo>
                    <a:pt x="1014984" y="1063244"/>
                  </a:lnTo>
                  <a:lnTo>
                    <a:pt x="796544" y="939292"/>
                  </a:lnTo>
                  <a:lnTo>
                    <a:pt x="577977" y="812165"/>
                  </a:lnTo>
                  <a:lnTo>
                    <a:pt x="577977" y="306578"/>
                  </a:lnTo>
                  <a:lnTo>
                    <a:pt x="796544" y="182626"/>
                  </a:lnTo>
                  <a:lnTo>
                    <a:pt x="1014984" y="55499"/>
                  </a:lnTo>
                  <a:close/>
                  <a:moveTo>
                    <a:pt x="551942" y="854583"/>
                  </a:moveTo>
                  <a:lnTo>
                    <a:pt x="770382" y="981710"/>
                  </a:lnTo>
                  <a:lnTo>
                    <a:pt x="988949" y="1105662"/>
                  </a:lnTo>
                  <a:lnTo>
                    <a:pt x="988949" y="1611249"/>
                  </a:lnTo>
                  <a:lnTo>
                    <a:pt x="770382" y="1738376"/>
                  </a:lnTo>
                  <a:lnTo>
                    <a:pt x="551942" y="1862328"/>
                  </a:lnTo>
                  <a:lnTo>
                    <a:pt x="333375" y="1738376"/>
                  </a:lnTo>
                  <a:lnTo>
                    <a:pt x="114808" y="1611249"/>
                  </a:lnTo>
                  <a:lnTo>
                    <a:pt x="114808" y="1105662"/>
                  </a:lnTo>
                  <a:lnTo>
                    <a:pt x="333375" y="981710"/>
                  </a:lnTo>
                  <a:lnTo>
                    <a:pt x="551942" y="854583"/>
                  </a:lnTo>
                  <a:close/>
                  <a:moveTo>
                    <a:pt x="1015111" y="1653667"/>
                  </a:moveTo>
                  <a:lnTo>
                    <a:pt x="1233678" y="1777619"/>
                  </a:lnTo>
                  <a:lnTo>
                    <a:pt x="1448943" y="1904873"/>
                  </a:lnTo>
                  <a:lnTo>
                    <a:pt x="1448943" y="2410460"/>
                  </a:lnTo>
                  <a:lnTo>
                    <a:pt x="1233678" y="2534412"/>
                  </a:lnTo>
                  <a:lnTo>
                    <a:pt x="1015111" y="2661666"/>
                  </a:lnTo>
                  <a:lnTo>
                    <a:pt x="796544" y="2534412"/>
                  </a:lnTo>
                  <a:lnTo>
                    <a:pt x="577977" y="2410460"/>
                  </a:lnTo>
                  <a:lnTo>
                    <a:pt x="577977" y="1904746"/>
                  </a:lnTo>
                  <a:lnTo>
                    <a:pt x="796544" y="1777492"/>
                  </a:lnTo>
                  <a:lnTo>
                    <a:pt x="1015111" y="1653540"/>
                  </a:lnTo>
                  <a:close/>
                  <a:moveTo>
                    <a:pt x="1934845" y="1653667"/>
                  </a:moveTo>
                  <a:lnTo>
                    <a:pt x="2153412" y="1777619"/>
                  </a:lnTo>
                  <a:lnTo>
                    <a:pt x="2371852" y="1904746"/>
                  </a:lnTo>
                  <a:lnTo>
                    <a:pt x="2371852" y="2410333"/>
                  </a:lnTo>
                  <a:lnTo>
                    <a:pt x="2153285" y="2534285"/>
                  </a:lnTo>
                  <a:lnTo>
                    <a:pt x="1934718" y="2661539"/>
                  </a:lnTo>
                  <a:lnTo>
                    <a:pt x="1716151" y="2534285"/>
                  </a:lnTo>
                  <a:lnTo>
                    <a:pt x="1497584" y="2410333"/>
                  </a:lnTo>
                  <a:lnTo>
                    <a:pt x="1497584" y="1904746"/>
                  </a:lnTo>
                  <a:lnTo>
                    <a:pt x="1716151" y="1777492"/>
                  </a:lnTo>
                  <a:lnTo>
                    <a:pt x="1934718" y="1653540"/>
                  </a:lnTo>
                  <a:close/>
                  <a:moveTo>
                    <a:pt x="2857881" y="1653667"/>
                  </a:moveTo>
                  <a:lnTo>
                    <a:pt x="3076448" y="1777619"/>
                  </a:lnTo>
                  <a:lnTo>
                    <a:pt x="3295015" y="1904873"/>
                  </a:lnTo>
                  <a:lnTo>
                    <a:pt x="3295015" y="2410460"/>
                  </a:lnTo>
                  <a:lnTo>
                    <a:pt x="3076448" y="2534412"/>
                  </a:lnTo>
                  <a:lnTo>
                    <a:pt x="2857881" y="2661666"/>
                  </a:lnTo>
                  <a:lnTo>
                    <a:pt x="2639314" y="2534412"/>
                  </a:lnTo>
                  <a:lnTo>
                    <a:pt x="2420747" y="2410460"/>
                  </a:lnTo>
                  <a:lnTo>
                    <a:pt x="2420747" y="1904746"/>
                  </a:lnTo>
                  <a:lnTo>
                    <a:pt x="2639314" y="1777492"/>
                  </a:lnTo>
                  <a:lnTo>
                    <a:pt x="2857881" y="1653540"/>
                  </a:lnTo>
                  <a:close/>
                  <a:moveTo>
                    <a:pt x="91948" y="0"/>
                  </a:moveTo>
                  <a:lnTo>
                    <a:pt x="78994" y="6477"/>
                  </a:lnTo>
                  <a:lnTo>
                    <a:pt x="0" y="52070"/>
                  </a:lnTo>
                  <a:lnTo>
                    <a:pt x="0" y="108966"/>
                  </a:lnTo>
                  <a:lnTo>
                    <a:pt x="91948" y="55499"/>
                  </a:lnTo>
                  <a:lnTo>
                    <a:pt x="310515" y="182626"/>
                  </a:lnTo>
                  <a:lnTo>
                    <a:pt x="529082" y="306578"/>
                  </a:lnTo>
                  <a:lnTo>
                    <a:pt x="529082" y="812165"/>
                  </a:lnTo>
                  <a:lnTo>
                    <a:pt x="310515" y="939292"/>
                  </a:lnTo>
                  <a:lnTo>
                    <a:pt x="91948" y="1063244"/>
                  </a:lnTo>
                  <a:lnTo>
                    <a:pt x="0" y="1011174"/>
                  </a:lnTo>
                  <a:lnTo>
                    <a:pt x="0" y="1068324"/>
                  </a:lnTo>
                  <a:lnTo>
                    <a:pt x="65913" y="1105662"/>
                  </a:lnTo>
                  <a:lnTo>
                    <a:pt x="65913" y="1611249"/>
                  </a:lnTo>
                  <a:lnTo>
                    <a:pt x="0" y="1649603"/>
                  </a:lnTo>
                  <a:lnTo>
                    <a:pt x="0" y="1705864"/>
                  </a:lnTo>
                  <a:lnTo>
                    <a:pt x="91948" y="1653667"/>
                  </a:lnTo>
                  <a:lnTo>
                    <a:pt x="310515" y="1777619"/>
                  </a:lnTo>
                  <a:lnTo>
                    <a:pt x="529082" y="1904746"/>
                  </a:lnTo>
                  <a:lnTo>
                    <a:pt x="529082" y="2410333"/>
                  </a:lnTo>
                  <a:lnTo>
                    <a:pt x="310515" y="2534285"/>
                  </a:lnTo>
                  <a:lnTo>
                    <a:pt x="91948" y="2661412"/>
                  </a:lnTo>
                  <a:lnTo>
                    <a:pt x="0" y="2607945"/>
                  </a:lnTo>
                  <a:lnTo>
                    <a:pt x="0" y="2665476"/>
                  </a:lnTo>
                  <a:lnTo>
                    <a:pt x="65913" y="2703830"/>
                  </a:lnTo>
                  <a:lnTo>
                    <a:pt x="65913" y="2782189"/>
                  </a:lnTo>
                  <a:lnTo>
                    <a:pt x="114808" y="2782189"/>
                  </a:lnTo>
                  <a:lnTo>
                    <a:pt x="114808" y="2703830"/>
                  </a:lnTo>
                  <a:lnTo>
                    <a:pt x="333375" y="2576576"/>
                  </a:lnTo>
                  <a:lnTo>
                    <a:pt x="551942" y="2452624"/>
                  </a:lnTo>
                  <a:lnTo>
                    <a:pt x="770509" y="2576576"/>
                  </a:lnTo>
                  <a:lnTo>
                    <a:pt x="988949" y="2703830"/>
                  </a:lnTo>
                  <a:lnTo>
                    <a:pt x="988949" y="2782189"/>
                  </a:lnTo>
                  <a:lnTo>
                    <a:pt x="1037844" y="2782189"/>
                  </a:lnTo>
                  <a:lnTo>
                    <a:pt x="1037844" y="2703830"/>
                  </a:lnTo>
                  <a:lnTo>
                    <a:pt x="1256411" y="2576576"/>
                  </a:lnTo>
                  <a:lnTo>
                    <a:pt x="1474978" y="2452624"/>
                  </a:lnTo>
                  <a:lnTo>
                    <a:pt x="1693545" y="2576576"/>
                  </a:lnTo>
                  <a:lnTo>
                    <a:pt x="1912112" y="2703830"/>
                  </a:lnTo>
                  <a:lnTo>
                    <a:pt x="1912112" y="2782189"/>
                  </a:lnTo>
                  <a:lnTo>
                    <a:pt x="1961007" y="2782189"/>
                  </a:lnTo>
                  <a:lnTo>
                    <a:pt x="1961007" y="2703830"/>
                  </a:lnTo>
                  <a:lnTo>
                    <a:pt x="2179574" y="2576576"/>
                  </a:lnTo>
                  <a:lnTo>
                    <a:pt x="2398141" y="2452624"/>
                  </a:lnTo>
                  <a:lnTo>
                    <a:pt x="2616708" y="2576576"/>
                  </a:lnTo>
                  <a:lnTo>
                    <a:pt x="2835274" y="2703830"/>
                  </a:lnTo>
                  <a:lnTo>
                    <a:pt x="2835274" y="2782189"/>
                  </a:lnTo>
                  <a:lnTo>
                    <a:pt x="2880995" y="2782189"/>
                  </a:lnTo>
                  <a:lnTo>
                    <a:pt x="2880995" y="2703830"/>
                  </a:lnTo>
                  <a:lnTo>
                    <a:pt x="3331083" y="2442845"/>
                  </a:lnTo>
                  <a:lnTo>
                    <a:pt x="3344164" y="2436368"/>
                  </a:lnTo>
                  <a:lnTo>
                    <a:pt x="3344164" y="1878711"/>
                  </a:lnTo>
                  <a:lnTo>
                    <a:pt x="3331083" y="1868932"/>
                  </a:lnTo>
                  <a:lnTo>
                    <a:pt x="3099562" y="1738503"/>
                  </a:lnTo>
                  <a:lnTo>
                    <a:pt x="2871216" y="1604772"/>
                  </a:lnTo>
                  <a:lnTo>
                    <a:pt x="2858135" y="1598295"/>
                  </a:lnTo>
                  <a:lnTo>
                    <a:pt x="2845054" y="1604772"/>
                  </a:lnTo>
                  <a:lnTo>
                    <a:pt x="2616708" y="1738503"/>
                  </a:lnTo>
                  <a:lnTo>
                    <a:pt x="2398141" y="1862455"/>
                  </a:lnTo>
                  <a:lnTo>
                    <a:pt x="2179574" y="1738503"/>
                  </a:lnTo>
                  <a:lnTo>
                    <a:pt x="1948053" y="1604772"/>
                  </a:lnTo>
                  <a:lnTo>
                    <a:pt x="1934972" y="1598295"/>
                  </a:lnTo>
                  <a:lnTo>
                    <a:pt x="1925193" y="1604772"/>
                  </a:lnTo>
                  <a:lnTo>
                    <a:pt x="1693672" y="1738503"/>
                  </a:lnTo>
                  <a:lnTo>
                    <a:pt x="1475105" y="1862455"/>
                  </a:lnTo>
                  <a:lnTo>
                    <a:pt x="1256538" y="1738503"/>
                  </a:lnTo>
                  <a:lnTo>
                    <a:pt x="1037971" y="1611249"/>
                  </a:lnTo>
                  <a:lnTo>
                    <a:pt x="1037971" y="1105662"/>
                  </a:lnTo>
                  <a:lnTo>
                    <a:pt x="1256411" y="981710"/>
                  </a:lnTo>
                  <a:lnTo>
                    <a:pt x="1487932" y="847979"/>
                  </a:lnTo>
                  <a:lnTo>
                    <a:pt x="1497711" y="841502"/>
                  </a:lnTo>
                  <a:lnTo>
                    <a:pt x="1497711" y="280543"/>
                  </a:lnTo>
                  <a:lnTo>
                    <a:pt x="1024763" y="6477"/>
                  </a:lnTo>
                  <a:lnTo>
                    <a:pt x="1014984" y="0"/>
                  </a:lnTo>
                  <a:lnTo>
                    <a:pt x="1002030" y="6477"/>
                  </a:lnTo>
                  <a:lnTo>
                    <a:pt x="770382" y="140208"/>
                  </a:lnTo>
                  <a:lnTo>
                    <a:pt x="551942" y="267462"/>
                  </a:lnTo>
                  <a:lnTo>
                    <a:pt x="105029" y="6477"/>
                  </a:lnTo>
                  <a:lnTo>
                    <a:pt x="91948" y="0"/>
                  </a:lnTo>
                  <a:close/>
                </a:path>
              </a:pathLst>
            </a:custGeom>
            <a:solidFill>
              <a:srgbClr val="FFFFFF">
                <a:alpha val="16863"/>
              </a:srgbClr>
            </a:solidFill>
          </p:spPr>
        </p:sp>
      </p:grpSp>
      <p:grpSp>
        <p:nvGrpSpPr>
          <p:cNvPr name="Group 5" id="5"/>
          <p:cNvGrpSpPr>
            <a:grpSpLocks noChangeAspect="true"/>
          </p:cNvGrpSpPr>
          <p:nvPr/>
        </p:nvGrpSpPr>
        <p:grpSpPr>
          <a:xfrm rot="0">
            <a:off x="14528206" y="-3048"/>
            <a:ext cx="3762842" cy="3089100"/>
            <a:chOff x="0" y="0"/>
            <a:chExt cx="3762845" cy="3089097"/>
          </a:xfrm>
        </p:grpSpPr>
        <p:sp>
          <p:nvSpPr>
            <p:cNvPr name="Freeform 6" id="6"/>
            <p:cNvSpPr/>
            <p:nvPr/>
          </p:nvSpPr>
          <p:spPr>
            <a:xfrm flipH="false" flipV="false" rot="0">
              <a:off x="0" y="3048"/>
              <a:ext cx="3759962" cy="3086100"/>
            </a:xfrm>
            <a:custGeom>
              <a:avLst/>
              <a:gdLst/>
              <a:ahLst/>
              <a:cxnLst/>
              <a:rect r="r" b="b" t="t" l="l"/>
              <a:pathLst>
                <a:path h="3086100" w="3759962">
                  <a:moveTo>
                    <a:pt x="901954" y="548132"/>
                  </a:moveTo>
                  <a:lnTo>
                    <a:pt x="1110361" y="666369"/>
                  </a:lnTo>
                  <a:lnTo>
                    <a:pt x="1318768" y="787654"/>
                  </a:lnTo>
                  <a:lnTo>
                    <a:pt x="1318768" y="1269746"/>
                  </a:lnTo>
                  <a:lnTo>
                    <a:pt x="1110361" y="1387983"/>
                  </a:lnTo>
                  <a:lnTo>
                    <a:pt x="901954" y="1509268"/>
                  </a:lnTo>
                  <a:lnTo>
                    <a:pt x="693547" y="1387983"/>
                  </a:lnTo>
                  <a:lnTo>
                    <a:pt x="485140" y="1269746"/>
                  </a:lnTo>
                  <a:lnTo>
                    <a:pt x="485140" y="787654"/>
                  </a:lnTo>
                  <a:lnTo>
                    <a:pt x="693547" y="666369"/>
                  </a:lnTo>
                  <a:lnTo>
                    <a:pt x="901954" y="548132"/>
                  </a:lnTo>
                  <a:close/>
                  <a:moveTo>
                    <a:pt x="1782064" y="548132"/>
                  </a:moveTo>
                  <a:lnTo>
                    <a:pt x="1990471" y="666369"/>
                  </a:lnTo>
                  <a:lnTo>
                    <a:pt x="2198878" y="787654"/>
                  </a:lnTo>
                  <a:lnTo>
                    <a:pt x="2198878" y="1269746"/>
                  </a:lnTo>
                  <a:lnTo>
                    <a:pt x="1990471" y="1387983"/>
                  </a:lnTo>
                  <a:lnTo>
                    <a:pt x="1782064" y="1509268"/>
                  </a:lnTo>
                  <a:lnTo>
                    <a:pt x="1573657" y="1387983"/>
                  </a:lnTo>
                  <a:lnTo>
                    <a:pt x="1365250" y="1269746"/>
                  </a:lnTo>
                  <a:lnTo>
                    <a:pt x="1365250" y="787654"/>
                  </a:lnTo>
                  <a:lnTo>
                    <a:pt x="1573657" y="666369"/>
                  </a:lnTo>
                  <a:lnTo>
                    <a:pt x="1782064" y="548132"/>
                  </a:lnTo>
                  <a:close/>
                  <a:moveTo>
                    <a:pt x="2662174" y="548132"/>
                  </a:moveTo>
                  <a:lnTo>
                    <a:pt x="2870581" y="666369"/>
                  </a:lnTo>
                  <a:lnTo>
                    <a:pt x="3075813" y="787654"/>
                  </a:lnTo>
                  <a:lnTo>
                    <a:pt x="3075813" y="1269746"/>
                  </a:lnTo>
                  <a:lnTo>
                    <a:pt x="2870581" y="1387983"/>
                  </a:lnTo>
                  <a:lnTo>
                    <a:pt x="2662174" y="1509268"/>
                  </a:lnTo>
                  <a:lnTo>
                    <a:pt x="2453767" y="1387983"/>
                  </a:lnTo>
                  <a:lnTo>
                    <a:pt x="2245360" y="1269746"/>
                  </a:lnTo>
                  <a:lnTo>
                    <a:pt x="2245360" y="787654"/>
                  </a:lnTo>
                  <a:lnTo>
                    <a:pt x="2453767" y="666369"/>
                  </a:lnTo>
                  <a:lnTo>
                    <a:pt x="2662174" y="548132"/>
                  </a:lnTo>
                  <a:close/>
                  <a:moveTo>
                    <a:pt x="2220595" y="1310132"/>
                  </a:moveTo>
                  <a:lnTo>
                    <a:pt x="2429002" y="1428369"/>
                  </a:lnTo>
                  <a:lnTo>
                    <a:pt x="2637409" y="1549654"/>
                  </a:lnTo>
                  <a:lnTo>
                    <a:pt x="2637409" y="2031746"/>
                  </a:lnTo>
                  <a:lnTo>
                    <a:pt x="2429002" y="2149983"/>
                  </a:lnTo>
                  <a:lnTo>
                    <a:pt x="2220595" y="2271268"/>
                  </a:lnTo>
                  <a:lnTo>
                    <a:pt x="2012188" y="2149983"/>
                  </a:lnTo>
                  <a:lnTo>
                    <a:pt x="1803781" y="2031746"/>
                  </a:lnTo>
                  <a:lnTo>
                    <a:pt x="1803781" y="1549654"/>
                  </a:lnTo>
                  <a:lnTo>
                    <a:pt x="2012188" y="1428369"/>
                  </a:lnTo>
                  <a:lnTo>
                    <a:pt x="2220595" y="1310132"/>
                  </a:lnTo>
                  <a:close/>
                  <a:moveTo>
                    <a:pt x="3100705" y="1310132"/>
                  </a:moveTo>
                  <a:lnTo>
                    <a:pt x="3309112" y="1428369"/>
                  </a:lnTo>
                  <a:lnTo>
                    <a:pt x="3517519" y="1549654"/>
                  </a:lnTo>
                  <a:lnTo>
                    <a:pt x="3517519" y="2031746"/>
                  </a:lnTo>
                  <a:lnTo>
                    <a:pt x="3309112" y="2149983"/>
                  </a:lnTo>
                  <a:lnTo>
                    <a:pt x="3100705" y="2271268"/>
                  </a:lnTo>
                  <a:lnTo>
                    <a:pt x="2892298" y="2149983"/>
                  </a:lnTo>
                  <a:lnTo>
                    <a:pt x="2683891" y="2031746"/>
                  </a:lnTo>
                  <a:lnTo>
                    <a:pt x="2683891" y="1549654"/>
                  </a:lnTo>
                  <a:lnTo>
                    <a:pt x="2892298" y="1428369"/>
                  </a:lnTo>
                  <a:lnTo>
                    <a:pt x="3100705" y="1310132"/>
                  </a:lnTo>
                  <a:close/>
                  <a:moveTo>
                    <a:pt x="2662174" y="2068957"/>
                  </a:moveTo>
                  <a:lnTo>
                    <a:pt x="2870581" y="2190242"/>
                  </a:lnTo>
                  <a:lnTo>
                    <a:pt x="3075813" y="2311527"/>
                  </a:lnTo>
                  <a:lnTo>
                    <a:pt x="3075813" y="2790444"/>
                  </a:lnTo>
                  <a:lnTo>
                    <a:pt x="2870581" y="2911729"/>
                  </a:lnTo>
                  <a:lnTo>
                    <a:pt x="2662174" y="3033014"/>
                  </a:lnTo>
                  <a:lnTo>
                    <a:pt x="2245360" y="2790444"/>
                  </a:lnTo>
                  <a:lnTo>
                    <a:pt x="2245360" y="2311654"/>
                  </a:lnTo>
                  <a:lnTo>
                    <a:pt x="2662174" y="2069084"/>
                  </a:lnTo>
                  <a:close/>
                  <a:moveTo>
                    <a:pt x="1651" y="0"/>
                  </a:moveTo>
                  <a:lnTo>
                    <a:pt x="0" y="762"/>
                  </a:lnTo>
                  <a:lnTo>
                    <a:pt x="0" y="535686"/>
                  </a:lnTo>
                  <a:lnTo>
                    <a:pt x="12446" y="541909"/>
                  </a:lnTo>
                  <a:lnTo>
                    <a:pt x="230124" y="666369"/>
                  </a:lnTo>
                  <a:lnTo>
                    <a:pt x="438531" y="787654"/>
                  </a:lnTo>
                  <a:lnTo>
                    <a:pt x="438531" y="1294638"/>
                  </a:lnTo>
                  <a:lnTo>
                    <a:pt x="450977" y="1303909"/>
                  </a:lnTo>
                  <a:lnTo>
                    <a:pt x="671830" y="1428369"/>
                  </a:lnTo>
                  <a:lnTo>
                    <a:pt x="889508" y="1555877"/>
                  </a:lnTo>
                  <a:lnTo>
                    <a:pt x="901954" y="1562100"/>
                  </a:lnTo>
                  <a:lnTo>
                    <a:pt x="914400" y="1555877"/>
                  </a:lnTo>
                  <a:lnTo>
                    <a:pt x="1135253" y="1428369"/>
                  </a:lnTo>
                  <a:lnTo>
                    <a:pt x="1343660" y="1310132"/>
                  </a:lnTo>
                  <a:lnTo>
                    <a:pt x="1548892" y="1428369"/>
                  </a:lnTo>
                  <a:lnTo>
                    <a:pt x="1757299" y="1549654"/>
                  </a:lnTo>
                  <a:lnTo>
                    <a:pt x="1757299" y="2056638"/>
                  </a:lnTo>
                  <a:lnTo>
                    <a:pt x="1769745" y="2062861"/>
                  </a:lnTo>
                  <a:lnTo>
                    <a:pt x="1990598" y="2190369"/>
                  </a:lnTo>
                  <a:lnTo>
                    <a:pt x="2199005" y="2311654"/>
                  </a:lnTo>
                  <a:lnTo>
                    <a:pt x="2199005" y="2818638"/>
                  </a:lnTo>
                  <a:lnTo>
                    <a:pt x="2649982" y="3079877"/>
                  </a:lnTo>
                  <a:lnTo>
                    <a:pt x="2662428" y="3086100"/>
                  </a:lnTo>
                  <a:lnTo>
                    <a:pt x="2671699" y="3079877"/>
                  </a:lnTo>
                  <a:lnTo>
                    <a:pt x="2892552" y="2952369"/>
                  </a:lnTo>
                  <a:lnTo>
                    <a:pt x="3100959" y="2831084"/>
                  </a:lnTo>
                  <a:lnTo>
                    <a:pt x="3530219" y="3079877"/>
                  </a:lnTo>
                  <a:lnTo>
                    <a:pt x="3539490" y="3086100"/>
                  </a:lnTo>
                  <a:lnTo>
                    <a:pt x="3551936" y="3079877"/>
                  </a:lnTo>
                  <a:lnTo>
                    <a:pt x="3759962" y="2959735"/>
                  </a:lnTo>
                  <a:lnTo>
                    <a:pt x="3759962" y="2904871"/>
                  </a:lnTo>
                  <a:lnTo>
                    <a:pt x="3539490" y="3033141"/>
                  </a:lnTo>
                  <a:lnTo>
                    <a:pt x="3122676" y="2790571"/>
                  </a:lnTo>
                  <a:lnTo>
                    <a:pt x="3122676" y="2311654"/>
                  </a:lnTo>
                  <a:lnTo>
                    <a:pt x="3539490" y="2069084"/>
                  </a:lnTo>
                  <a:lnTo>
                    <a:pt x="3759962" y="2197354"/>
                  </a:lnTo>
                  <a:lnTo>
                    <a:pt x="3759962" y="2142617"/>
                  </a:lnTo>
                  <a:lnTo>
                    <a:pt x="3564382" y="2031746"/>
                  </a:lnTo>
                  <a:lnTo>
                    <a:pt x="3564382" y="1549654"/>
                  </a:lnTo>
                  <a:lnTo>
                    <a:pt x="3759962" y="1435862"/>
                  </a:lnTo>
                  <a:lnTo>
                    <a:pt x="3759962" y="1381125"/>
                  </a:lnTo>
                  <a:lnTo>
                    <a:pt x="3747897" y="1387983"/>
                  </a:lnTo>
                  <a:lnTo>
                    <a:pt x="3539490" y="1509268"/>
                  </a:lnTo>
                  <a:lnTo>
                    <a:pt x="3331083" y="1387983"/>
                  </a:lnTo>
                  <a:lnTo>
                    <a:pt x="3122676" y="1269746"/>
                  </a:lnTo>
                  <a:lnTo>
                    <a:pt x="3122676" y="787654"/>
                  </a:lnTo>
                  <a:lnTo>
                    <a:pt x="3331083" y="666369"/>
                  </a:lnTo>
                  <a:lnTo>
                    <a:pt x="3539490" y="548132"/>
                  </a:lnTo>
                  <a:lnTo>
                    <a:pt x="3747897" y="666369"/>
                  </a:lnTo>
                  <a:lnTo>
                    <a:pt x="3759962" y="673354"/>
                  </a:lnTo>
                  <a:lnTo>
                    <a:pt x="3759962" y="621665"/>
                  </a:lnTo>
                  <a:lnTo>
                    <a:pt x="3551936" y="501523"/>
                  </a:lnTo>
                  <a:lnTo>
                    <a:pt x="3539490" y="495300"/>
                  </a:lnTo>
                  <a:lnTo>
                    <a:pt x="3530219" y="501523"/>
                  </a:lnTo>
                  <a:lnTo>
                    <a:pt x="3309365" y="629031"/>
                  </a:lnTo>
                  <a:lnTo>
                    <a:pt x="3100958" y="747268"/>
                  </a:lnTo>
                  <a:lnTo>
                    <a:pt x="2892551" y="629031"/>
                  </a:lnTo>
                  <a:lnTo>
                    <a:pt x="2684144" y="507746"/>
                  </a:lnTo>
                  <a:lnTo>
                    <a:pt x="2684144" y="25654"/>
                  </a:lnTo>
                  <a:lnTo>
                    <a:pt x="2729357" y="0"/>
                  </a:lnTo>
                  <a:lnTo>
                    <a:pt x="2592070" y="0"/>
                  </a:lnTo>
                  <a:lnTo>
                    <a:pt x="2637409" y="25654"/>
                  </a:lnTo>
                  <a:lnTo>
                    <a:pt x="2637409" y="507746"/>
                  </a:lnTo>
                  <a:lnTo>
                    <a:pt x="2429002" y="629031"/>
                  </a:lnTo>
                  <a:lnTo>
                    <a:pt x="2220595" y="747268"/>
                  </a:lnTo>
                  <a:lnTo>
                    <a:pt x="2012188" y="629031"/>
                  </a:lnTo>
                  <a:lnTo>
                    <a:pt x="1803781" y="507746"/>
                  </a:lnTo>
                  <a:lnTo>
                    <a:pt x="1803781" y="25654"/>
                  </a:lnTo>
                  <a:lnTo>
                    <a:pt x="1849120" y="0"/>
                  </a:lnTo>
                  <a:lnTo>
                    <a:pt x="1711960" y="0"/>
                  </a:lnTo>
                  <a:lnTo>
                    <a:pt x="1757299" y="25654"/>
                  </a:lnTo>
                  <a:lnTo>
                    <a:pt x="1757299" y="507746"/>
                  </a:lnTo>
                  <a:lnTo>
                    <a:pt x="1548892" y="629031"/>
                  </a:lnTo>
                  <a:lnTo>
                    <a:pt x="1343660" y="747268"/>
                  </a:lnTo>
                  <a:lnTo>
                    <a:pt x="1135253" y="629031"/>
                  </a:lnTo>
                  <a:lnTo>
                    <a:pt x="926846" y="507746"/>
                  </a:lnTo>
                  <a:lnTo>
                    <a:pt x="926846" y="25654"/>
                  </a:lnTo>
                  <a:lnTo>
                    <a:pt x="972058" y="0"/>
                  </a:lnTo>
                  <a:lnTo>
                    <a:pt x="834898" y="0"/>
                  </a:lnTo>
                  <a:lnTo>
                    <a:pt x="880110" y="25654"/>
                  </a:lnTo>
                  <a:lnTo>
                    <a:pt x="880110" y="507746"/>
                  </a:lnTo>
                  <a:lnTo>
                    <a:pt x="671830" y="629031"/>
                  </a:lnTo>
                  <a:lnTo>
                    <a:pt x="463423" y="747268"/>
                  </a:lnTo>
                  <a:lnTo>
                    <a:pt x="255016" y="629031"/>
                  </a:lnTo>
                  <a:lnTo>
                    <a:pt x="46609" y="507746"/>
                  </a:lnTo>
                  <a:lnTo>
                    <a:pt x="46609" y="25654"/>
                  </a:lnTo>
                  <a:lnTo>
                    <a:pt x="91948" y="0"/>
                  </a:lnTo>
                  <a:close/>
                </a:path>
              </a:pathLst>
            </a:custGeom>
            <a:solidFill>
              <a:srgbClr val="FFFFFF">
                <a:alpha val="16863"/>
              </a:srgbClr>
            </a:solidFill>
          </p:spPr>
        </p:sp>
      </p:grpSp>
      <p:sp>
        <p:nvSpPr>
          <p:cNvPr name="Freeform 7" id="7"/>
          <p:cNvSpPr/>
          <p:nvPr/>
        </p:nvSpPr>
        <p:spPr>
          <a:xfrm flipH="false" flipV="false" rot="0">
            <a:off x="0" y="0"/>
            <a:ext cx="4320902" cy="2943568"/>
          </a:xfrm>
          <a:custGeom>
            <a:avLst/>
            <a:gdLst/>
            <a:ahLst/>
            <a:cxnLst/>
            <a:rect r="r" b="b" t="t" l="l"/>
            <a:pathLst>
              <a:path h="2943568" w="4320902">
                <a:moveTo>
                  <a:pt x="0" y="0"/>
                </a:moveTo>
                <a:lnTo>
                  <a:pt x="4320902" y="0"/>
                </a:lnTo>
                <a:lnTo>
                  <a:pt x="4320902" y="2943568"/>
                </a:lnTo>
                <a:lnTo>
                  <a:pt x="0" y="2943568"/>
                </a:lnTo>
                <a:lnTo>
                  <a:pt x="0" y="0"/>
                </a:lnTo>
                <a:close/>
              </a:path>
            </a:pathLst>
          </a:custGeom>
          <a:blipFill>
            <a:blip r:embed="rId3">
              <a:alphaModFix amt="17000"/>
            </a:blip>
            <a:stretch>
              <a:fillRect l="-6472" t="-39789" r="0" b="0"/>
            </a:stretch>
          </a:blipFill>
        </p:spPr>
      </p:sp>
      <p:sp>
        <p:nvSpPr>
          <p:cNvPr name="Freeform 8" id="8"/>
          <p:cNvSpPr/>
          <p:nvPr/>
        </p:nvSpPr>
        <p:spPr>
          <a:xfrm flipH="false" flipV="false" rot="0">
            <a:off x="15126329" y="7504757"/>
            <a:ext cx="3161671" cy="2782243"/>
          </a:xfrm>
          <a:custGeom>
            <a:avLst/>
            <a:gdLst/>
            <a:ahLst/>
            <a:cxnLst/>
            <a:rect r="r" b="b" t="t" l="l"/>
            <a:pathLst>
              <a:path h="2782243" w="3161671">
                <a:moveTo>
                  <a:pt x="0" y="0"/>
                </a:moveTo>
                <a:lnTo>
                  <a:pt x="3161671" y="0"/>
                </a:lnTo>
                <a:lnTo>
                  <a:pt x="3161671" y="2782243"/>
                </a:lnTo>
                <a:lnTo>
                  <a:pt x="0" y="2782243"/>
                </a:lnTo>
                <a:lnTo>
                  <a:pt x="0" y="0"/>
                </a:lnTo>
                <a:close/>
              </a:path>
            </a:pathLst>
          </a:custGeom>
          <a:blipFill>
            <a:blip r:embed="rId3">
              <a:alphaModFix amt="17000"/>
            </a:blip>
            <a:stretch>
              <a:fillRect l="0" t="0" r="-45510" b="-47895"/>
            </a:stretch>
          </a:blipFill>
        </p:spPr>
      </p:sp>
      <p:grpSp>
        <p:nvGrpSpPr>
          <p:cNvPr name="Group 9" id="9"/>
          <p:cNvGrpSpPr>
            <a:grpSpLocks noChangeAspect="true"/>
          </p:cNvGrpSpPr>
          <p:nvPr/>
        </p:nvGrpSpPr>
        <p:grpSpPr>
          <a:xfrm rot="0">
            <a:off x="2658789" y="3238529"/>
            <a:ext cx="133350" cy="133350"/>
            <a:chOff x="0" y="0"/>
            <a:chExt cx="133350" cy="133350"/>
          </a:xfrm>
        </p:grpSpPr>
        <p:sp>
          <p:nvSpPr>
            <p:cNvPr name="Freeform 10" id="10"/>
            <p:cNvSpPr/>
            <p:nvPr/>
          </p:nvSpPr>
          <p:spPr>
            <a:xfrm flipH="false" flipV="false" rot="0">
              <a:off x="0" y="0"/>
              <a:ext cx="133350" cy="133350"/>
            </a:xfrm>
            <a:custGeom>
              <a:avLst/>
              <a:gdLst/>
              <a:ahLst/>
              <a:cxnLst/>
              <a:rect r="r" b="b" t="t" l="l"/>
              <a:pathLst>
                <a:path h="133350" w="133350">
                  <a:moveTo>
                    <a:pt x="133350" y="66675"/>
                  </a:moveTo>
                  <a:lnTo>
                    <a:pt x="132969" y="75438"/>
                  </a:lnTo>
                  <a:cubicBezTo>
                    <a:pt x="131318" y="84074"/>
                    <a:pt x="130048" y="88138"/>
                    <a:pt x="128270" y="92202"/>
                  </a:cubicBezTo>
                  <a:lnTo>
                    <a:pt x="124587" y="100076"/>
                  </a:lnTo>
                  <a:cubicBezTo>
                    <a:pt x="119761" y="107315"/>
                    <a:pt x="116967" y="110744"/>
                    <a:pt x="113919" y="113792"/>
                  </a:cubicBezTo>
                  <a:lnTo>
                    <a:pt x="107442" y="119634"/>
                  </a:lnTo>
                  <a:cubicBezTo>
                    <a:pt x="100203" y="124460"/>
                    <a:pt x="96266" y="126492"/>
                    <a:pt x="92329" y="128270"/>
                  </a:cubicBezTo>
                  <a:lnTo>
                    <a:pt x="84074" y="131191"/>
                  </a:lnTo>
                  <a:cubicBezTo>
                    <a:pt x="75438" y="132842"/>
                    <a:pt x="71120" y="133350"/>
                    <a:pt x="66802" y="133350"/>
                  </a:cubicBezTo>
                  <a:lnTo>
                    <a:pt x="58039" y="132969"/>
                  </a:lnTo>
                  <a:cubicBezTo>
                    <a:pt x="49403" y="131318"/>
                    <a:pt x="45339" y="130048"/>
                    <a:pt x="41275" y="128270"/>
                  </a:cubicBezTo>
                  <a:lnTo>
                    <a:pt x="33401" y="124587"/>
                  </a:lnTo>
                  <a:cubicBezTo>
                    <a:pt x="26162" y="119761"/>
                    <a:pt x="22733" y="116967"/>
                    <a:pt x="19685" y="113919"/>
                  </a:cubicBezTo>
                  <a:lnTo>
                    <a:pt x="13843" y="107442"/>
                  </a:lnTo>
                  <a:cubicBezTo>
                    <a:pt x="8763" y="100076"/>
                    <a:pt x="6731" y="96266"/>
                    <a:pt x="5080" y="92202"/>
                  </a:cubicBezTo>
                  <a:lnTo>
                    <a:pt x="2159" y="83947"/>
                  </a:lnTo>
                  <a:cubicBezTo>
                    <a:pt x="381" y="75438"/>
                    <a:pt x="0" y="70993"/>
                    <a:pt x="0" y="66675"/>
                  </a:cubicBezTo>
                  <a:lnTo>
                    <a:pt x="381" y="57912"/>
                  </a:lnTo>
                  <a:cubicBezTo>
                    <a:pt x="2032" y="49276"/>
                    <a:pt x="3302" y="45212"/>
                    <a:pt x="5080" y="41148"/>
                  </a:cubicBezTo>
                  <a:lnTo>
                    <a:pt x="8763" y="33274"/>
                  </a:lnTo>
                  <a:cubicBezTo>
                    <a:pt x="13589" y="26035"/>
                    <a:pt x="16383" y="22606"/>
                    <a:pt x="19431" y="19558"/>
                  </a:cubicBezTo>
                  <a:lnTo>
                    <a:pt x="25908" y="13716"/>
                  </a:lnTo>
                  <a:cubicBezTo>
                    <a:pt x="33274" y="8763"/>
                    <a:pt x="37084" y="6731"/>
                    <a:pt x="41148" y="5080"/>
                  </a:cubicBezTo>
                  <a:lnTo>
                    <a:pt x="49403" y="2159"/>
                  </a:lnTo>
                  <a:cubicBezTo>
                    <a:pt x="57912" y="381"/>
                    <a:pt x="62357" y="0"/>
                    <a:pt x="66675" y="0"/>
                  </a:cubicBezTo>
                  <a:lnTo>
                    <a:pt x="75438" y="381"/>
                  </a:lnTo>
                  <a:cubicBezTo>
                    <a:pt x="84074" y="2032"/>
                    <a:pt x="88138" y="3302"/>
                    <a:pt x="92202" y="5080"/>
                  </a:cubicBezTo>
                  <a:lnTo>
                    <a:pt x="100076" y="8763"/>
                  </a:lnTo>
                  <a:cubicBezTo>
                    <a:pt x="107315" y="13589"/>
                    <a:pt x="110744" y="16383"/>
                    <a:pt x="113792" y="19431"/>
                  </a:cubicBezTo>
                  <a:lnTo>
                    <a:pt x="119634" y="25908"/>
                  </a:lnTo>
                  <a:cubicBezTo>
                    <a:pt x="124460" y="33147"/>
                    <a:pt x="126492" y="37084"/>
                    <a:pt x="128270" y="41021"/>
                  </a:cubicBezTo>
                  <a:lnTo>
                    <a:pt x="131191" y="49276"/>
                  </a:lnTo>
                  <a:cubicBezTo>
                    <a:pt x="132842" y="57912"/>
                    <a:pt x="133350" y="62230"/>
                    <a:pt x="133350" y="66548"/>
                  </a:cubicBezTo>
                  <a:close/>
                </a:path>
              </a:pathLst>
            </a:custGeom>
            <a:solidFill>
              <a:srgbClr val="FFFFFF"/>
            </a:solidFill>
          </p:spPr>
        </p:sp>
      </p:grpSp>
      <p:grpSp>
        <p:nvGrpSpPr>
          <p:cNvPr name="Group 11" id="11"/>
          <p:cNvGrpSpPr>
            <a:grpSpLocks noChangeAspect="true"/>
          </p:cNvGrpSpPr>
          <p:nvPr/>
        </p:nvGrpSpPr>
        <p:grpSpPr>
          <a:xfrm rot="0">
            <a:off x="2658789" y="4810154"/>
            <a:ext cx="133350" cy="133350"/>
            <a:chOff x="0" y="0"/>
            <a:chExt cx="133350" cy="133350"/>
          </a:xfrm>
        </p:grpSpPr>
        <p:sp>
          <p:nvSpPr>
            <p:cNvPr name="Freeform 12" id="12"/>
            <p:cNvSpPr/>
            <p:nvPr/>
          </p:nvSpPr>
          <p:spPr>
            <a:xfrm flipH="false" flipV="false" rot="0">
              <a:off x="0" y="0"/>
              <a:ext cx="133350" cy="133350"/>
            </a:xfrm>
            <a:custGeom>
              <a:avLst/>
              <a:gdLst/>
              <a:ahLst/>
              <a:cxnLst/>
              <a:rect r="r" b="b" t="t" l="l"/>
              <a:pathLst>
                <a:path h="133350" w="133350">
                  <a:moveTo>
                    <a:pt x="133350" y="66675"/>
                  </a:moveTo>
                  <a:lnTo>
                    <a:pt x="132969" y="75438"/>
                  </a:lnTo>
                  <a:cubicBezTo>
                    <a:pt x="131318" y="84074"/>
                    <a:pt x="130048" y="88138"/>
                    <a:pt x="128270" y="92202"/>
                  </a:cubicBezTo>
                  <a:lnTo>
                    <a:pt x="124587" y="100076"/>
                  </a:lnTo>
                  <a:cubicBezTo>
                    <a:pt x="119761" y="107315"/>
                    <a:pt x="116967" y="110744"/>
                    <a:pt x="113919" y="113792"/>
                  </a:cubicBezTo>
                  <a:lnTo>
                    <a:pt x="107442" y="119634"/>
                  </a:lnTo>
                  <a:cubicBezTo>
                    <a:pt x="100203" y="124460"/>
                    <a:pt x="96266" y="126492"/>
                    <a:pt x="92329" y="128270"/>
                  </a:cubicBezTo>
                  <a:lnTo>
                    <a:pt x="84074" y="131191"/>
                  </a:lnTo>
                  <a:cubicBezTo>
                    <a:pt x="75438" y="132842"/>
                    <a:pt x="71120" y="133350"/>
                    <a:pt x="66802" y="133350"/>
                  </a:cubicBezTo>
                  <a:lnTo>
                    <a:pt x="58039" y="132969"/>
                  </a:lnTo>
                  <a:cubicBezTo>
                    <a:pt x="49403" y="131318"/>
                    <a:pt x="45339" y="130048"/>
                    <a:pt x="41275" y="128270"/>
                  </a:cubicBezTo>
                  <a:lnTo>
                    <a:pt x="33401" y="124587"/>
                  </a:lnTo>
                  <a:cubicBezTo>
                    <a:pt x="26162" y="119761"/>
                    <a:pt x="22733" y="116967"/>
                    <a:pt x="19685" y="113919"/>
                  </a:cubicBezTo>
                  <a:lnTo>
                    <a:pt x="13843" y="107442"/>
                  </a:lnTo>
                  <a:cubicBezTo>
                    <a:pt x="8763" y="100076"/>
                    <a:pt x="6731" y="96266"/>
                    <a:pt x="5080" y="92202"/>
                  </a:cubicBezTo>
                  <a:lnTo>
                    <a:pt x="2159" y="83947"/>
                  </a:lnTo>
                  <a:cubicBezTo>
                    <a:pt x="381" y="75438"/>
                    <a:pt x="0" y="70993"/>
                    <a:pt x="0" y="66675"/>
                  </a:cubicBezTo>
                  <a:lnTo>
                    <a:pt x="381" y="57912"/>
                  </a:lnTo>
                  <a:cubicBezTo>
                    <a:pt x="2032" y="49276"/>
                    <a:pt x="3302" y="45212"/>
                    <a:pt x="5080" y="41148"/>
                  </a:cubicBezTo>
                  <a:lnTo>
                    <a:pt x="8763" y="33274"/>
                  </a:lnTo>
                  <a:cubicBezTo>
                    <a:pt x="13589" y="26035"/>
                    <a:pt x="16383" y="22606"/>
                    <a:pt x="19431" y="19558"/>
                  </a:cubicBezTo>
                  <a:lnTo>
                    <a:pt x="25908" y="13716"/>
                  </a:lnTo>
                  <a:cubicBezTo>
                    <a:pt x="33274" y="8763"/>
                    <a:pt x="37084" y="6731"/>
                    <a:pt x="41148" y="5080"/>
                  </a:cubicBezTo>
                  <a:lnTo>
                    <a:pt x="49403" y="2159"/>
                  </a:lnTo>
                  <a:cubicBezTo>
                    <a:pt x="57912" y="381"/>
                    <a:pt x="62357" y="0"/>
                    <a:pt x="66675" y="0"/>
                  </a:cubicBezTo>
                  <a:lnTo>
                    <a:pt x="75438" y="381"/>
                  </a:lnTo>
                  <a:cubicBezTo>
                    <a:pt x="84074" y="2032"/>
                    <a:pt x="88138" y="3302"/>
                    <a:pt x="92202" y="5080"/>
                  </a:cubicBezTo>
                  <a:lnTo>
                    <a:pt x="100076" y="8763"/>
                  </a:lnTo>
                  <a:cubicBezTo>
                    <a:pt x="107315" y="13589"/>
                    <a:pt x="110744" y="16383"/>
                    <a:pt x="113792" y="19431"/>
                  </a:cubicBezTo>
                  <a:lnTo>
                    <a:pt x="119634" y="25908"/>
                  </a:lnTo>
                  <a:cubicBezTo>
                    <a:pt x="124460" y="33147"/>
                    <a:pt x="126492" y="37084"/>
                    <a:pt x="128270" y="41021"/>
                  </a:cubicBezTo>
                  <a:lnTo>
                    <a:pt x="131191" y="49276"/>
                  </a:lnTo>
                  <a:cubicBezTo>
                    <a:pt x="132842" y="57912"/>
                    <a:pt x="133350" y="62230"/>
                    <a:pt x="133350" y="66548"/>
                  </a:cubicBezTo>
                  <a:close/>
                </a:path>
              </a:pathLst>
            </a:custGeom>
            <a:solidFill>
              <a:srgbClr val="FFFFFF"/>
            </a:solidFill>
          </p:spPr>
        </p:sp>
      </p:grpSp>
      <p:grpSp>
        <p:nvGrpSpPr>
          <p:cNvPr name="Group 13" id="13"/>
          <p:cNvGrpSpPr>
            <a:grpSpLocks noChangeAspect="true"/>
          </p:cNvGrpSpPr>
          <p:nvPr/>
        </p:nvGrpSpPr>
        <p:grpSpPr>
          <a:xfrm rot="0">
            <a:off x="2658789" y="5857904"/>
            <a:ext cx="133350" cy="133350"/>
            <a:chOff x="0" y="0"/>
            <a:chExt cx="133350" cy="133350"/>
          </a:xfrm>
        </p:grpSpPr>
        <p:sp>
          <p:nvSpPr>
            <p:cNvPr name="Freeform 14" id="14"/>
            <p:cNvSpPr/>
            <p:nvPr/>
          </p:nvSpPr>
          <p:spPr>
            <a:xfrm flipH="false" flipV="false" rot="0">
              <a:off x="0" y="0"/>
              <a:ext cx="133350" cy="133350"/>
            </a:xfrm>
            <a:custGeom>
              <a:avLst/>
              <a:gdLst/>
              <a:ahLst/>
              <a:cxnLst/>
              <a:rect r="r" b="b" t="t" l="l"/>
              <a:pathLst>
                <a:path h="133350" w="133350">
                  <a:moveTo>
                    <a:pt x="133350" y="66675"/>
                  </a:moveTo>
                  <a:lnTo>
                    <a:pt x="132969" y="75438"/>
                  </a:lnTo>
                  <a:cubicBezTo>
                    <a:pt x="131318" y="84074"/>
                    <a:pt x="130048" y="88138"/>
                    <a:pt x="128270" y="92202"/>
                  </a:cubicBezTo>
                  <a:lnTo>
                    <a:pt x="124587" y="100076"/>
                  </a:lnTo>
                  <a:cubicBezTo>
                    <a:pt x="119761" y="107315"/>
                    <a:pt x="116967" y="110744"/>
                    <a:pt x="113919" y="113792"/>
                  </a:cubicBezTo>
                  <a:lnTo>
                    <a:pt x="107442" y="119634"/>
                  </a:lnTo>
                  <a:cubicBezTo>
                    <a:pt x="100203" y="124460"/>
                    <a:pt x="96266" y="126492"/>
                    <a:pt x="92329" y="128270"/>
                  </a:cubicBezTo>
                  <a:lnTo>
                    <a:pt x="84074" y="131191"/>
                  </a:lnTo>
                  <a:cubicBezTo>
                    <a:pt x="75438" y="132842"/>
                    <a:pt x="71120" y="133350"/>
                    <a:pt x="66802" y="133350"/>
                  </a:cubicBezTo>
                  <a:lnTo>
                    <a:pt x="58039" y="132969"/>
                  </a:lnTo>
                  <a:cubicBezTo>
                    <a:pt x="49403" y="131318"/>
                    <a:pt x="45339" y="130048"/>
                    <a:pt x="41275" y="128270"/>
                  </a:cubicBezTo>
                  <a:lnTo>
                    <a:pt x="33401" y="124587"/>
                  </a:lnTo>
                  <a:cubicBezTo>
                    <a:pt x="26162" y="119761"/>
                    <a:pt x="22733" y="116967"/>
                    <a:pt x="19685" y="113919"/>
                  </a:cubicBezTo>
                  <a:lnTo>
                    <a:pt x="13843" y="107442"/>
                  </a:lnTo>
                  <a:cubicBezTo>
                    <a:pt x="8763" y="100076"/>
                    <a:pt x="6731" y="96266"/>
                    <a:pt x="5080" y="92202"/>
                  </a:cubicBezTo>
                  <a:lnTo>
                    <a:pt x="2159" y="83947"/>
                  </a:lnTo>
                  <a:cubicBezTo>
                    <a:pt x="381" y="75438"/>
                    <a:pt x="0" y="70993"/>
                    <a:pt x="0" y="66675"/>
                  </a:cubicBezTo>
                  <a:lnTo>
                    <a:pt x="381" y="57912"/>
                  </a:lnTo>
                  <a:cubicBezTo>
                    <a:pt x="2032" y="49276"/>
                    <a:pt x="3302" y="45212"/>
                    <a:pt x="5080" y="41148"/>
                  </a:cubicBezTo>
                  <a:lnTo>
                    <a:pt x="8763" y="33274"/>
                  </a:lnTo>
                  <a:cubicBezTo>
                    <a:pt x="13589" y="26035"/>
                    <a:pt x="16383" y="22606"/>
                    <a:pt x="19431" y="19558"/>
                  </a:cubicBezTo>
                  <a:lnTo>
                    <a:pt x="25908" y="13716"/>
                  </a:lnTo>
                  <a:cubicBezTo>
                    <a:pt x="33274" y="8763"/>
                    <a:pt x="37084" y="6731"/>
                    <a:pt x="41148" y="5080"/>
                  </a:cubicBezTo>
                  <a:lnTo>
                    <a:pt x="49403" y="2159"/>
                  </a:lnTo>
                  <a:cubicBezTo>
                    <a:pt x="57912" y="381"/>
                    <a:pt x="62357" y="0"/>
                    <a:pt x="66675" y="0"/>
                  </a:cubicBezTo>
                  <a:lnTo>
                    <a:pt x="75438" y="381"/>
                  </a:lnTo>
                  <a:cubicBezTo>
                    <a:pt x="84074" y="2032"/>
                    <a:pt x="88138" y="3302"/>
                    <a:pt x="92202" y="5080"/>
                  </a:cubicBezTo>
                  <a:lnTo>
                    <a:pt x="100076" y="8763"/>
                  </a:lnTo>
                  <a:cubicBezTo>
                    <a:pt x="107315" y="13589"/>
                    <a:pt x="110744" y="16383"/>
                    <a:pt x="113792" y="19431"/>
                  </a:cubicBezTo>
                  <a:lnTo>
                    <a:pt x="119634" y="25908"/>
                  </a:lnTo>
                  <a:cubicBezTo>
                    <a:pt x="124460" y="33147"/>
                    <a:pt x="126492" y="37084"/>
                    <a:pt x="128270" y="41021"/>
                  </a:cubicBezTo>
                  <a:lnTo>
                    <a:pt x="131191" y="49276"/>
                  </a:lnTo>
                  <a:cubicBezTo>
                    <a:pt x="132842" y="57912"/>
                    <a:pt x="133350" y="62230"/>
                    <a:pt x="133350" y="66548"/>
                  </a:cubicBezTo>
                  <a:close/>
                </a:path>
              </a:pathLst>
            </a:custGeom>
            <a:solidFill>
              <a:srgbClr val="FFFFFF"/>
            </a:solidFill>
          </p:spPr>
        </p:sp>
      </p:grpSp>
      <p:grpSp>
        <p:nvGrpSpPr>
          <p:cNvPr name="Group 15" id="15"/>
          <p:cNvGrpSpPr>
            <a:grpSpLocks noChangeAspect="true"/>
          </p:cNvGrpSpPr>
          <p:nvPr/>
        </p:nvGrpSpPr>
        <p:grpSpPr>
          <a:xfrm rot="0">
            <a:off x="2658789" y="6905654"/>
            <a:ext cx="133350" cy="133350"/>
            <a:chOff x="0" y="0"/>
            <a:chExt cx="133350" cy="133350"/>
          </a:xfrm>
        </p:grpSpPr>
        <p:sp>
          <p:nvSpPr>
            <p:cNvPr name="Freeform 16" id="16"/>
            <p:cNvSpPr/>
            <p:nvPr/>
          </p:nvSpPr>
          <p:spPr>
            <a:xfrm flipH="false" flipV="false" rot="0">
              <a:off x="0" y="0"/>
              <a:ext cx="133350" cy="133350"/>
            </a:xfrm>
            <a:custGeom>
              <a:avLst/>
              <a:gdLst/>
              <a:ahLst/>
              <a:cxnLst/>
              <a:rect r="r" b="b" t="t" l="l"/>
              <a:pathLst>
                <a:path h="133350" w="133350">
                  <a:moveTo>
                    <a:pt x="133350" y="66675"/>
                  </a:moveTo>
                  <a:lnTo>
                    <a:pt x="132969" y="75438"/>
                  </a:lnTo>
                  <a:cubicBezTo>
                    <a:pt x="131318" y="84074"/>
                    <a:pt x="130048" y="88138"/>
                    <a:pt x="128270" y="92202"/>
                  </a:cubicBezTo>
                  <a:lnTo>
                    <a:pt x="124587" y="100076"/>
                  </a:lnTo>
                  <a:cubicBezTo>
                    <a:pt x="119761" y="107315"/>
                    <a:pt x="116967" y="110744"/>
                    <a:pt x="113919" y="113792"/>
                  </a:cubicBezTo>
                  <a:lnTo>
                    <a:pt x="107442" y="119634"/>
                  </a:lnTo>
                  <a:cubicBezTo>
                    <a:pt x="100203" y="124460"/>
                    <a:pt x="96266" y="126492"/>
                    <a:pt x="92329" y="128270"/>
                  </a:cubicBezTo>
                  <a:lnTo>
                    <a:pt x="84074" y="131191"/>
                  </a:lnTo>
                  <a:cubicBezTo>
                    <a:pt x="75438" y="132842"/>
                    <a:pt x="71120" y="133350"/>
                    <a:pt x="66802" y="133350"/>
                  </a:cubicBezTo>
                  <a:lnTo>
                    <a:pt x="58039" y="132969"/>
                  </a:lnTo>
                  <a:cubicBezTo>
                    <a:pt x="49403" y="131318"/>
                    <a:pt x="45339" y="130048"/>
                    <a:pt x="41275" y="128270"/>
                  </a:cubicBezTo>
                  <a:lnTo>
                    <a:pt x="33401" y="124587"/>
                  </a:lnTo>
                  <a:cubicBezTo>
                    <a:pt x="26162" y="119761"/>
                    <a:pt x="22733" y="116967"/>
                    <a:pt x="19685" y="113919"/>
                  </a:cubicBezTo>
                  <a:lnTo>
                    <a:pt x="13843" y="107442"/>
                  </a:lnTo>
                  <a:cubicBezTo>
                    <a:pt x="8763" y="100076"/>
                    <a:pt x="6731" y="96266"/>
                    <a:pt x="5080" y="92202"/>
                  </a:cubicBezTo>
                  <a:lnTo>
                    <a:pt x="2159" y="83947"/>
                  </a:lnTo>
                  <a:cubicBezTo>
                    <a:pt x="381" y="75438"/>
                    <a:pt x="0" y="70993"/>
                    <a:pt x="0" y="66675"/>
                  </a:cubicBezTo>
                  <a:lnTo>
                    <a:pt x="381" y="57912"/>
                  </a:lnTo>
                  <a:cubicBezTo>
                    <a:pt x="2032" y="49276"/>
                    <a:pt x="3302" y="45212"/>
                    <a:pt x="5080" y="41148"/>
                  </a:cubicBezTo>
                  <a:lnTo>
                    <a:pt x="8763" y="33274"/>
                  </a:lnTo>
                  <a:cubicBezTo>
                    <a:pt x="13589" y="26035"/>
                    <a:pt x="16383" y="22606"/>
                    <a:pt x="19431" y="19558"/>
                  </a:cubicBezTo>
                  <a:lnTo>
                    <a:pt x="25908" y="13716"/>
                  </a:lnTo>
                  <a:cubicBezTo>
                    <a:pt x="33274" y="8763"/>
                    <a:pt x="37084" y="6731"/>
                    <a:pt x="41148" y="5080"/>
                  </a:cubicBezTo>
                  <a:lnTo>
                    <a:pt x="49403" y="2159"/>
                  </a:lnTo>
                  <a:cubicBezTo>
                    <a:pt x="57912" y="381"/>
                    <a:pt x="62357" y="0"/>
                    <a:pt x="66675" y="0"/>
                  </a:cubicBezTo>
                  <a:lnTo>
                    <a:pt x="75438" y="381"/>
                  </a:lnTo>
                  <a:cubicBezTo>
                    <a:pt x="84074" y="2032"/>
                    <a:pt x="88138" y="3302"/>
                    <a:pt x="92202" y="5080"/>
                  </a:cubicBezTo>
                  <a:lnTo>
                    <a:pt x="100076" y="8763"/>
                  </a:lnTo>
                  <a:cubicBezTo>
                    <a:pt x="107315" y="13589"/>
                    <a:pt x="110744" y="16383"/>
                    <a:pt x="113792" y="19431"/>
                  </a:cubicBezTo>
                  <a:lnTo>
                    <a:pt x="119634" y="25908"/>
                  </a:lnTo>
                  <a:cubicBezTo>
                    <a:pt x="124460" y="33147"/>
                    <a:pt x="126492" y="37084"/>
                    <a:pt x="128270" y="41021"/>
                  </a:cubicBezTo>
                  <a:lnTo>
                    <a:pt x="131191" y="49276"/>
                  </a:lnTo>
                  <a:cubicBezTo>
                    <a:pt x="132842" y="57912"/>
                    <a:pt x="133350" y="62230"/>
                    <a:pt x="133350" y="66548"/>
                  </a:cubicBezTo>
                  <a:close/>
                </a:path>
              </a:pathLst>
            </a:custGeom>
            <a:solidFill>
              <a:srgbClr val="FFFFFF"/>
            </a:solidFill>
          </p:spPr>
        </p:sp>
      </p:grpSp>
      <p:grpSp>
        <p:nvGrpSpPr>
          <p:cNvPr name="Group 17" id="17"/>
          <p:cNvGrpSpPr>
            <a:grpSpLocks noChangeAspect="true"/>
          </p:cNvGrpSpPr>
          <p:nvPr/>
        </p:nvGrpSpPr>
        <p:grpSpPr>
          <a:xfrm rot="0">
            <a:off x="2658789" y="7953404"/>
            <a:ext cx="133350" cy="133350"/>
            <a:chOff x="0" y="0"/>
            <a:chExt cx="133350" cy="133350"/>
          </a:xfrm>
        </p:grpSpPr>
        <p:sp>
          <p:nvSpPr>
            <p:cNvPr name="Freeform 18" id="18"/>
            <p:cNvSpPr/>
            <p:nvPr/>
          </p:nvSpPr>
          <p:spPr>
            <a:xfrm flipH="false" flipV="false" rot="0">
              <a:off x="0" y="0"/>
              <a:ext cx="133350" cy="133350"/>
            </a:xfrm>
            <a:custGeom>
              <a:avLst/>
              <a:gdLst/>
              <a:ahLst/>
              <a:cxnLst/>
              <a:rect r="r" b="b" t="t" l="l"/>
              <a:pathLst>
                <a:path h="133350" w="133350">
                  <a:moveTo>
                    <a:pt x="133350" y="66675"/>
                  </a:moveTo>
                  <a:lnTo>
                    <a:pt x="132969" y="75438"/>
                  </a:lnTo>
                  <a:cubicBezTo>
                    <a:pt x="131318" y="84074"/>
                    <a:pt x="130048" y="88138"/>
                    <a:pt x="128270" y="92202"/>
                  </a:cubicBezTo>
                  <a:lnTo>
                    <a:pt x="124587" y="100076"/>
                  </a:lnTo>
                  <a:cubicBezTo>
                    <a:pt x="119761" y="107315"/>
                    <a:pt x="116967" y="110744"/>
                    <a:pt x="113919" y="113792"/>
                  </a:cubicBezTo>
                  <a:lnTo>
                    <a:pt x="107442" y="119634"/>
                  </a:lnTo>
                  <a:cubicBezTo>
                    <a:pt x="100203" y="124460"/>
                    <a:pt x="96266" y="126492"/>
                    <a:pt x="92329" y="128270"/>
                  </a:cubicBezTo>
                  <a:lnTo>
                    <a:pt x="84074" y="131191"/>
                  </a:lnTo>
                  <a:cubicBezTo>
                    <a:pt x="75438" y="132842"/>
                    <a:pt x="71120" y="133350"/>
                    <a:pt x="66802" y="133350"/>
                  </a:cubicBezTo>
                  <a:lnTo>
                    <a:pt x="58039" y="132969"/>
                  </a:lnTo>
                  <a:cubicBezTo>
                    <a:pt x="49403" y="131318"/>
                    <a:pt x="45339" y="130048"/>
                    <a:pt x="41275" y="128270"/>
                  </a:cubicBezTo>
                  <a:lnTo>
                    <a:pt x="33401" y="124587"/>
                  </a:lnTo>
                  <a:cubicBezTo>
                    <a:pt x="26162" y="119761"/>
                    <a:pt x="22733" y="116967"/>
                    <a:pt x="19685" y="113919"/>
                  </a:cubicBezTo>
                  <a:lnTo>
                    <a:pt x="13843" y="107442"/>
                  </a:lnTo>
                  <a:cubicBezTo>
                    <a:pt x="8763" y="100076"/>
                    <a:pt x="6731" y="96266"/>
                    <a:pt x="5080" y="92202"/>
                  </a:cubicBezTo>
                  <a:lnTo>
                    <a:pt x="2159" y="83947"/>
                  </a:lnTo>
                  <a:cubicBezTo>
                    <a:pt x="381" y="75438"/>
                    <a:pt x="0" y="70993"/>
                    <a:pt x="0" y="66675"/>
                  </a:cubicBezTo>
                  <a:lnTo>
                    <a:pt x="381" y="57912"/>
                  </a:lnTo>
                  <a:cubicBezTo>
                    <a:pt x="2032" y="49276"/>
                    <a:pt x="3302" y="45212"/>
                    <a:pt x="5080" y="41148"/>
                  </a:cubicBezTo>
                  <a:lnTo>
                    <a:pt x="8763" y="33274"/>
                  </a:lnTo>
                  <a:cubicBezTo>
                    <a:pt x="13589" y="26035"/>
                    <a:pt x="16383" y="22606"/>
                    <a:pt x="19431" y="19558"/>
                  </a:cubicBezTo>
                  <a:lnTo>
                    <a:pt x="25908" y="13716"/>
                  </a:lnTo>
                  <a:cubicBezTo>
                    <a:pt x="33274" y="8763"/>
                    <a:pt x="37084" y="6731"/>
                    <a:pt x="41148" y="5080"/>
                  </a:cubicBezTo>
                  <a:lnTo>
                    <a:pt x="49403" y="2159"/>
                  </a:lnTo>
                  <a:cubicBezTo>
                    <a:pt x="57912" y="381"/>
                    <a:pt x="62357" y="0"/>
                    <a:pt x="66675" y="0"/>
                  </a:cubicBezTo>
                  <a:lnTo>
                    <a:pt x="75438" y="381"/>
                  </a:lnTo>
                  <a:cubicBezTo>
                    <a:pt x="84074" y="2032"/>
                    <a:pt x="88138" y="3302"/>
                    <a:pt x="92202" y="5080"/>
                  </a:cubicBezTo>
                  <a:lnTo>
                    <a:pt x="100076" y="8763"/>
                  </a:lnTo>
                  <a:cubicBezTo>
                    <a:pt x="107315" y="13589"/>
                    <a:pt x="110744" y="16383"/>
                    <a:pt x="113792" y="19431"/>
                  </a:cubicBezTo>
                  <a:lnTo>
                    <a:pt x="119634" y="25908"/>
                  </a:lnTo>
                  <a:cubicBezTo>
                    <a:pt x="124460" y="33147"/>
                    <a:pt x="126492" y="37084"/>
                    <a:pt x="128270" y="41021"/>
                  </a:cubicBezTo>
                  <a:lnTo>
                    <a:pt x="131191" y="49276"/>
                  </a:lnTo>
                  <a:cubicBezTo>
                    <a:pt x="132842" y="57912"/>
                    <a:pt x="133350" y="62230"/>
                    <a:pt x="133350" y="66548"/>
                  </a:cubicBezTo>
                  <a:close/>
                </a:path>
              </a:pathLst>
            </a:custGeom>
            <a:solidFill>
              <a:srgbClr val="FFFFFF"/>
            </a:solidFill>
          </p:spPr>
        </p:sp>
      </p:grpSp>
      <p:grpSp>
        <p:nvGrpSpPr>
          <p:cNvPr name="Group 19" id="19"/>
          <p:cNvGrpSpPr>
            <a:grpSpLocks noChangeAspect="true"/>
          </p:cNvGrpSpPr>
          <p:nvPr/>
        </p:nvGrpSpPr>
        <p:grpSpPr>
          <a:xfrm rot="0">
            <a:off x="13934913" y="4627083"/>
            <a:ext cx="398764" cy="2328262"/>
            <a:chOff x="0" y="0"/>
            <a:chExt cx="398767" cy="2328266"/>
          </a:xfrm>
        </p:grpSpPr>
        <p:sp>
          <p:nvSpPr>
            <p:cNvPr name="Freeform 20" id="20"/>
            <p:cNvSpPr/>
            <p:nvPr/>
          </p:nvSpPr>
          <p:spPr>
            <a:xfrm flipH="false" flipV="false" rot="0">
              <a:off x="0" y="0"/>
              <a:ext cx="398780" cy="2328291"/>
            </a:xfrm>
            <a:custGeom>
              <a:avLst/>
              <a:gdLst/>
              <a:ahLst/>
              <a:cxnLst/>
              <a:rect r="r" b="b" t="t" l="l"/>
              <a:pathLst>
                <a:path h="2328291" w="398780">
                  <a:moveTo>
                    <a:pt x="398780" y="281051"/>
                  </a:moveTo>
                  <a:lnTo>
                    <a:pt x="398780" y="2047240"/>
                  </a:lnTo>
                  <a:lnTo>
                    <a:pt x="214249" y="2047240"/>
                  </a:lnTo>
                  <a:lnTo>
                    <a:pt x="214249" y="2328291"/>
                  </a:lnTo>
                  <a:lnTo>
                    <a:pt x="185166" y="2328291"/>
                  </a:lnTo>
                  <a:lnTo>
                    <a:pt x="185166" y="2047240"/>
                  </a:lnTo>
                  <a:lnTo>
                    <a:pt x="0" y="2047240"/>
                  </a:lnTo>
                  <a:lnTo>
                    <a:pt x="0" y="281051"/>
                  </a:lnTo>
                  <a:lnTo>
                    <a:pt x="185166" y="281051"/>
                  </a:lnTo>
                  <a:lnTo>
                    <a:pt x="185166" y="0"/>
                  </a:lnTo>
                  <a:lnTo>
                    <a:pt x="214249" y="0"/>
                  </a:lnTo>
                  <a:lnTo>
                    <a:pt x="214249" y="281051"/>
                  </a:lnTo>
                  <a:lnTo>
                    <a:pt x="398780" y="281051"/>
                  </a:lnTo>
                  <a:close/>
                </a:path>
              </a:pathLst>
            </a:custGeom>
            <a:solidFill>
              <a:srgbClr val="D39918"/>
            </a:solidFill>
          </p:spPr>
        </p:sp>
      </p:grpSp>
      <p:grpSp>
        <p:nvGrpSpPr>
          <p:cNvPr name="Group 21" id="21"/>
          <p:cNvGrpSpPr>
            <a:grpSpLocks noChangeAspect="true"/>
          </p:cNvGrpSpPr>
          <p:nvPr/>
        </p:nvGrpSpPr>
        <p:grpSpPr>
          <a:xfrm rot="0">
            <a:off x="14594062" y="4159729"/>
            <a:ext cx="398764" cy="2328262"/>
            <a:chOff x="0" y="0"/>
            <a:chExt cx="398767" cy="2328266"/>
          </a:xfrm>
        </p:grpSpPr>
        <p:sp>
          <p:nvSpPr>
            <p:cNvPr name="Freeform 22" id="22"/>
            <p:cNvSpPr/>
            <p:nvPr/>
          </p:nvSpPr>
          <p:spPr>
            <a:xfrm flipH="false" flipV="false" rot="0">
              <a:off x="0" y="0"/>
              <a:ext cx="398780" cy="2328291"/>
            </a:xfrm>
            <a:custGeom>
              <a:avLst/>
              <a:gdLst/>
              <a:ahLst/>
              <a:cxnLst/>
              <a:rect r="r" b="b" t="t" l="l"/>
              <a:pathLst>
                <a:path h="2328291" w="398780">
                  <a:moveTo>
                    <a:pt x="398780" y="281051"/>
                  </a:moveTo>
                  <a:lnTo>
                    <a:pt x="398780" y="2047240"/>
                  </a:lnTo>
                  <a:lnTo>
                    <a:pt x="213614" y="2047240"/>
                  </a:lnTo>
                  <a:lnTo>
                    <a:pt x="213614" y="2328291"/>
                  </a:lnTo>
                  <a:lnTo>
                    <a:pt x="184531" y="2328291"/>
                  </a:lnTo>
                  <a:lnTo>
                    <a:pt x="184531" y="2047240"/>
                  </a:lnTo>
                  <a:lnTo>
                    <a:pt x="0" y="2047240"/>
                  </a:lnTo>
                  <a:lnTo>
                    <a:pt x="0" y="281051"/>
                  </a:lnTo>
                  <a:lnTo>
                    <a:pt x="184531" y="281051"/>
                  </a:lnTo>
                  <a:lnTo>
                    <a:pt x="184531" y="0"/>
                  </a:lnTo>
                  <a:lnTo>
                    <a:pt x="213614" y="0"/>
                  </a:lnTo>
                  <a:lnTo>
                    <a:pt x="213614" y="281051"/>
                  </a:lnTo>
                  <a:lnTo>
                    <a:pt x="398780" y="281051"/>
                  </a:lnTo>
                  <a:close/>
                </a:path>
              </a:pathLst>
            </a:custGeom>
            <a:solidFill>
              <a:srgbClr val="D39918"/>
            </a:solidFill>
          </p:spPr>
        </p:sp>
      </p:grpSp>
      <p:grpSp>
        <p:nvGrpSpPr>
          <p:cNvPr name="Group 23" id="23"/>
          <p:cNvGrpSpPr>
            <a:grpSpLocks noChangeAspect="true"/>
          </p:cNvGrpSpPr>
          <p:nvPr/>
        </p:nvGrpSpPr>
        <p:grpSpPr>
          <a:xfrm rot="0">
            <a:off x="15252602" y="4352134"/>
            <a:ext cx="399374" cy="2328262"/>
            <a:chOff x="0" y="0"/>
            <a:chExt cx="399377" cy="2328266"/>
          </a:xfrm>
        </p:grpSpPr>
        <p:sp>
          <p:nvSpPr>
            <p:cNvPr name="Freeform 24" id="24"/>
            <p:cNvSpPr/>
            <p:nvPr/>
          </p:nvSpPr>
          <p:spPr>
            <a:xfrm flipH="false" flipV="false" rot="0">
              <a:off x="0" y="0"/>
              <a:ext cx="399415" cy="2328291"/>
            </a:xfrm>
            <a:custGeom>
              <a:avLst/>
              <a:gdLst/>
              <a:ahLst/>
              <a:cxnLst/>
              <a:rect r="r" b="b" t="t" l="l"/>
              <a:pathLst>
                <a:path h="2328291" w="399415">
                  <a:moveTo>
                    <a:pt x="399415" y="281051"/>
                  </a:moveTo>
                  <a:lnTo>
                    <a:pt x="399415" y="2047240"/>
                  </a:lnTo>
                  <a:lnTo>
                    <a:pt x="214249" y="2047240"/>
                  </a:lnTo>
                  <a:lnTo>
                    <a:pt x="214249" y="2328291"/>
                  </a:lnTo>
                  <a:lnTo>
                    <a:pt x="185166" y="2328291"/>
                  </a:lnTo>
                  <a:lnTo>
                    <a:pt x="185166" y="2047240"/>
                  </a:lnTo>
                  <a:lnTo>
                    <a:pt x="0" y="2047240"/>
                  </a:lnTo>
                  <a:lnTo>
                    <a:pt x="0" y="281051"/>
                  </a:lnTo>
                  <a:lnTo>
                    <a:pt x="185166" y="281051"/>
                  </a:lnTo>
                  <a:lnTo>
                    <a:pt x="185166" y="0"/>
                  </a:lnTo>
                  <a:lnTo>
                    <a:pt x="214249" y="0"/>
                  </a:lnTo>
                  <a:lnTo>
                    <a:pt x="214249" y="281051"/>
                  </a:lnTo>
                  <a:lnTo>
                    <a:pt x="399415" y="281051"/>
                  </a:lnTo>
                  <a:close/>
                </a:path>
              </a:pathLst>
            </a:custGeom>
            <a:solidFill>
              <a:srgbClr val="D39918"/>
            </a:solidFill>
          </p:spPr>
        </p:sp>
      </p:grpSp>
      <p:grpSp>
        <p:nvGrpSpPr>
          <p:cNvPr name="Group 25" id="25"/>
          <p:cNvGrpSpPr>
            <a:grpSpLocks noChangeAspect="true"/>
          </p:cNvGrpSpPr>
          <p:nvPr/>
        </p:nvGrpSpPr>
        <p:grpSpPr>
          <a:xfrm rot="0">
            <a:off x="15911751" y="3920585"/>
            <a:ext cx="398764" cy="2328262"/>
            <a:chOff x="0" y="0"/>
            <a:chExt cx="398767" cy="2328266"/>
          </a:xfrm>
        </p:grpSpPr>
        <p:sp>
          <p:nvSpPr>
            <p:cNvPr name="Freeform 26" id="26"/>
            <p:cNvSpPr/>
            <p:nvPr/>
          </p:nvSpPr>
          <p:spPr>
            <a:xfrm flipH="false" flipV="false" rot="0">
              <a:off x="0" y="0"/>
              <a:ext cx="398780" cy="2328291"/>
            </a:xfrm>
            <a:custGeom>
              <a:avLst/>
              <a:gdLst/>
              <a:ahLst/>
              <a:cxnLst/>
              <a:rect r="r" b="b" t="t" l="l"/>
              <a:pathLst>
                <a:path h="2328291" w="398780">
                  <a:moveTo>
                    <a:pt x="398780" y="281051"/>
                  </a:moveTo>
                  <a:lnTo>
                    <a:pt x="398780" y="2047240"/>
                  </a:lnTo>
                  <a:lnTo>
                    <a:pt x="214249" y="2047240"/>
                  </a:lnTo>
                  <a:lnTo>
                    <a:pt x="214249" y="2328291"/>
                  </a:lnTo>
                  <a:lnTo>
                    <a:pt x="185166" y="2328291"/>
                  </a:lnTo>
                  <a:lnTo>
                    <a:pt x="185166" y="2047240"/>
                  </a:lnTo>
                  <a:lnTo>
                    <a:pt x="0" y="2047240"/>
                  </a:lnTo>
                  <a:lnTo>
                    <a:pt x="0" y="281051"/>
                  </a:lnTo>
                  <a:lnTo>
                    <a:pt x="185166" y="281051"/>
                  </a:lnTo>
                  <a:lnTo>
                    <a:pt x="185166" y="0"/>
                  </a:lnTo>
                  <a:lnTo>
                    <a:pt x="214249" y="0"/>
                  </a:lnTo>
                  <a:lnTo>
                    <a:pt x="214249" y="281051"/>
                  </a:lnTo>
                  <a:lnTo>
                    <a:pt x="398780" y="281051"/>
                  </a:lnTo>
                  <a:close/>
                </a:path>
              </a:pathLst>
            </a:custGeom>
            <a:solidFill>
              <a:srgbClr val="D39918"/>
            </a:solidFill>
          </p:spPr>
        </p:sp>
      </p:grpSp>
      <p:grpSp>
        <p:nvGrpSpPr>
          <p:cNvPr name="Group 27" id="27"/>
          <p:cNvGrpSpPr>
            <a:grpSpLocks noChangeAspect="true"/>
          </p:cNvGrpSpPr>
          <p:nvPr/>
        </p:nvGrpSpPr>
        <p:grpSpPr>
          <a:xfrm rot="0">
            <a:off x="16570900" y="4576096"/>
            <a:ext cx="398764" cy="2328872"/>
            <a:chOff x="0" y="0"/>
            <a:chExt cx="398767" cy="2328875"/>
          </a:xfrm>
        </p:grpSpPr>
        <p:sp>
          <p:nvSpPr>
            <p:cNvPr name="Freeform 28" id="28"/>
            <p:cNvSpPr/>
            <p:nvPr/>
          </p:nvSpPr>
          <p:spPr>
            <a:xfrm flipH="false" flipV="false" rot="0">
              <a:off x="0" y="0"/>
              <a:ext cx="398780" cy="2328926"/>
            </a:xfrm>
            <a:custGeom>
              <a:avLst/>
              <a:gdLst/>
              <a:ahLst/>
              <a:cxnLst/>
              <a:rect r="r" b="b" t="t" l="l"/>
              <a:pathLst>
                <a:path h="2328926" w="398780">
                  <a:moveTo>
                    <a:pt x="398780" y="281686"/>
                  </a:moveTo>
                  <a:lnTo>
                    <a:pt x="213614" y="281686"/>
                  </a:lnTo>
                  <a:lnTo>
                    <a:pt x="213614" y="0"/>
                  </a:lnTo>
                  <a:lnTo>
                    <a:pt x="184531" y="0"/>
                  </a:lnTo>
                  <a:lnTo>
                    <a:pt x="184531" y="281686"/>
                  </a:lnTo>
                  <a:lnTo>
                    <a:pt x="0" y="281686"/>
                  </a:lnTo>
                  <a:lnTo>
                    <a:pt x="0" y="2047240"/>
                  </a:lnTo>
                  <a:lnTo>
                    <a:pt x="184531" y="2047240"/>
                  </a:lnTo>
                  <a:lnTo>
                    <a:pt x="184531" y="2328926"/>
                  </a:lnTo>
                  <a:lnTo>
                    <a:pt x="213614" y="2328926"/>
                  </a:lnTo>
                  <a:lnTo>
                    <a:pt x="213614" y="2047240"/>
                  </a:lnTo>
                  <a:lnTo>
                    <a:pt x="398780" y="2047240"/>
                  </a:lnTo>
                  <a:lnTo>
                    <a:pt x="398780" y="281686"/>
                  </a:lnTo>
                  <a:close/>
                </a:path>
              </a:pathLst>
            </a:custGeom>
            <a:solidFill>
              <a:srgbClr val="D39918"/>
            </a:solidFill>
          </p:spPr>
        </p:sp>
      </p:grpSp>
      <p:sp>
        <p:nvSpPr>
          <p:cNvPr name="TextBox 29" id="29"/>
          <p:cNvSpPr txBox="true"/>
          <p:nvPr/>
        </p:nvSpPr>
        <p:spPr>
          <a:xfrm rot="0">
            <a:off x="2344464" y="1357998"/>
            <a:ext cx="9309335" cy="1653654"/>
          </a:xfrm>
          <a:prstGeom prst="rect">
            <a:avLst/>
          </a:prstGeom>
        </p:spPr>
        <p:txBody>
          <a:bodyPr anchor="t" rtlCol="false" tIns="0" lIns="0" bIns="0" rIns="0">
            <a:spAutoFit/>
          </a:bodyPr>
          <a:lstStyle/>
          <a:p>
            <a:pPr algn="l">
              <a:lnSpc>
                <a:spcPts val="12315"/>
              </a:lnSpc>
            </a:pPr>
            <a:r>
              <a:rPr lang="en-US" sz="8796">
                <a:solidFill>
                  <a:srgbClr val="D39918"/>
                </a:solidFill>
                <a:latin typeface="Poppins Ultra-Bold"/>
              </a:rPr>
              <a:t>RELATED-WORK</a:t>
            </a:r>
          </a:p>
        </p:txBody>
      </p:sp>
      <p:sp>
        <p:nvSpPr>
          <p:cNvPr name="TextBox 30" id="30"/>
          <p:cNvSpPr txBox="true"/>
          <p:nvPr/>
        </p:nvSpPr>
        <p:spPr>
          <a:xfrm rot="0">
            <a:off x="2991717" y="3075670"/>
            <a:ext cx="10159908" cy="6314723"/>
          </a:xfrm>
          <a:prstGeom prst="rect">
            <a:avLst/>
          </a:prstGeom>
        </p:spPr>
        <p:txBody>
          <a:bodyPr anchor="t" rtlCol="false" tIns="0" lIns="0" bIns="0" rIns="0">
            <a:spAutoFit/>
          </a:bodyPr>
          <a:lstStyle/>
          <a:p>
            <a:pPr algn="l">
              <a:lnSpc>
                <a:spcPts val="4124"/>
              </a:lnSpc>
            </a:pPr>
            <a:r>
              <a:rPr lang="en-US" sz="2997">
                <a:solidFill>
                  <a:srgbClr val="FFFFFF"/>
                </a:solidFill>
                <a:latin typeface="Poppins"/>
              </a:rPr>
              <a:t>Data Preprocessing: Techniques specific to fraud detection like encoding categorical variables and balancing the dataset. EDA: Identification of fraud patterns and correlations. Feature Engineering: Creating features that highlight anomalies and unusual patterns. Model Training: Specialized algorithms for fraud detection, handling class imbalance. Model Evaluation: Focus on precision and recall due to the importance of minimizing false positives and false negatives.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7000"/>
            </a:blip>
            <a:stretch>
              <a:fillRect l="0" t="0" r="0" b="0"/>
            </a:stretch>
          </a:blipFill>
        </p:spPr>
      </p:sp>
      <p:grpSp>
        <p:nvGrpSpPr>
          <p:cNvPr name="Group 3" id="3"/>
          <p:cNvGrpSpPr>
            <a:grpSpLocks noChangeAspect="true"/>
          </p:cNvGrpSpPr>
          <p:nvPr/>
        </p:nvGrpSpPr>
        <p:grpSpPr>
          <a:xfrm rot="0">
            <a:off x="12377690" y="1028700"/>
            <a:ext cx="4558960" cy="8388620"/>
            <a:chOff x="0" y="0"/>
            <a:chExt cx="6078614" cy="11184826"/>
          </a:xfrm>
        </p:grpSpPr>
        <p:sp>
          <p:nvSpPr>
            <p:cNvPr name="Freeform 4" id="4"/>
            <p:cNvSpPr/>
            <p:nvPr/>
          </p:nvSpPr>
          <p:spPr>
            <a:xfrm flipH="false" flipV="false" rot="0">
              <a:off x="0" y="0"/>
              <a:ext cx="6078601" cy="11184763"/>
            </a:xfrm>
            <a:custGeom>
              <a:avLst/>
              <a:gdLst/>
              <a:ahLst/>
              <a:cxnLst/>
              <a:rect r="r" b="b" t="t" l="l"/>
              <a:pathLst>
                <a:path h="11184763" w="6078601">
                  <a:moveTo>
                    <a:pt x="660400" y="0"/>
                  </a:moveTo>
                  <a:cubicBezTo>
                    <a:pt x="295656" y="0"/>
                    <a:pt x="0" y="295656"/>
                    <a:pt x="0" y="660400"/>
                  </a:cubicBezTo>
                  <a:lnTo>
                    <a:pt x="0" y="10524363"/>
                  </a:lnTo>
                  <a:cubicBezTo>
                    <a:pt x="0" y="10889107"/>
                    <a:pt x="295656" y="11184763"/>
                    <a:pt x="660400" y="11184763"/>
                  </a:cubicBezTo>
                  <a:lnTo>
                    <a:pt x="5418201" y="11184763"/>
                  </a:lnTo>
                  <a:cubicBezTo>
                    <a:pt x="5782945" y="11184763"/>
                    <a:pt x="6078601" y="10889107"/>
                    <a:pt x="6078601" y="10524363"/>
                  </a:cubicBezTo>
                  <a:lnTo>
                    <a:pt x="6078601" y="660400"/>
                  </a:lnTo>
                  <a:cubicBezTo>
                    <a:pt x="6078601" y="295656"/>
                    <a:pt x="5782945" y="0"/>
                    <a:pt x="5418201" y="0"/>
                  </a:cubicBezTo>
                  <a:close/>
                </a:path>
              </a:pathLst>
            </a:custGeom>
            <a:blipFill>
              <a:blip r:embed="rId3"/>
              <a:stretch>
                <a:fillRect l="-3485" t="0" r="-3486" b="-35"/>
              </a:stretch>
            </a:blipFill>
          </p:spPr>
        </p:sp>
      </p:grpSp>
      <p:sp>
        <p:nvSpPr>
          <p:cNvPr name="Freeform 5" id="5"/>
          <p:cNvSpPr/>
          <p:nvPr/>
        </p:nvSpPr>
        <p:spPr>
          <a:xfrm flipH="false" flipV="false" rot="0">
            <a:off x="1702632" y="3359772"/>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02632" y="3978897"/>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4">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02632" y="4598022"/>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4">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702632" y="5217147"/>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4">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702632" y="5836272"/>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4">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702632" y="6455397"/>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4">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702632" y="7074522"/>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4">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11697929" y="7327173"/>
            <a:ext cx="983332" cy="1144238"/>
          </a:xfrm>
          <a:custGeom>
            <a:avLst/>
            <a:gdLst/>
            <a:ahLst/>
            <a:cxnLst/>
            <a:rect r="r" b="b" t="t" l="l"/>
            <a:pathLst>
              <a:path h="1144238" w="983332">
                <a:moveTo>
                  <a:pt x="0" y="0"/>
                </a:moveTo>
                <a:lnTo>
                  <a:pt x="983332" y="0"/>
                </a:lnTo>
                <a:lnTo>
                  <a:pt x="983332" y="1144238"/>
                </a:lnTo>
                <a:lnTo>
                  <a:pt x="0" y="114423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16609019" y="3397929"/>
            <a:ext cx="983332" cy="1144238"/>
          </a:xfrm>
          <a:custGeom>
            <a:avLst/>
            <a:gdLst/>
            <a:ahLst/>
            <a:cxnLst/>
            <a:rect r="r" b="b" t="t" l="l"/>
            <a:pathLst>
              <a:path h="1144238" w="983332">
                <a:moveTo>
                  <a:pt x="0" y="0"/>
                </a:moveTo>
                <a:lnTo>
                  <a:pt x="983332" y="0"/>
                </a:lnTo>
                <a:lnTo>
                  <a:pt x="983332" y="1144239"/>
                </a:lnTo>
                <a:lnTo>
                  <a:pt x="0" y="1144239"/>
                </a:lnTo>
                <a:lnTo>
                  <a:pt x="0" y="0"/>
                </a:lnTo>
                <a:close/>
              </a:path>
            </a:pathLst>
          </a:custGeom>
          <a:blipFill>
            <a:blip r:embed="rId12">
              <a:extLst>
                <a:ext uri="{96DAC541-7B7A-43D3-8B79-37D633B846F1}">
                  <asvg:svgBlip xmlns:asvg="http://schemas.microsoft.com/office/drawing/2016/SVG/main" r:embed="rId14"/>
                </a:ext>
              </a:extLst>
            </a:blip>
            <a:stretch>
              <a:fillRect l="0" t="0" r="0" b="0"/>
            </a:stretch>
          </a:blipFill>
        </p:spPr>
      </p:sp>
      <p:sp>
        <p:nvSpPr>
          <p:cNvPr name="TextBox 14" id="14"/>
          <p:cNvSpPr txBox="true"/>
          <p:nvPr/>
        </p:nvSpPr>
        <p:spPr>
          <a:xfrm rot="0">
            <a:off x="2076793" y="3158604"/>
            <a:ext cx="8942480" cy="5603558"/>
          </a:xfrm>
          <a:prstGeom prst="rect">
            <a:avLst/>
          </a:prstGeom>
        </p:spPr>
        <p:txBody>
          <a:bodyPr anchor="t" rtlCol="false" tIns="0" lIns="0" bIns="0" rIns="0">
            <a:spAutoFit/>
          </a:bodyPr>
          <a:lstStyle/>
          <a:p>
            <a:pPr algn="l">
              <a:lnSpc>
                <a:spcPts val="4876"/>
              </a:lnSpc>
            </a:pPr>
            <a:r>
              <a:rPr lang="en-US" sz="3497">
                <a:solidFill>
                  <a:srgbClr val="FFFFFF"/>
                </a:solidFill>
                <a:latin typeface="Poppins"/>
              </a:rPr>
              <a:t>SEARCH RELATED DATASET LOAD THE DATASET PERFORM DATA WRANGLING PERFORM DATA VISUALIZATION APPLY KNN ALGORITHM TRAIN AND TEST MODEL PERFORM MODEL EVALUATION INCLUDING ACCURACY,CONFUSION MATRIX AND CLASSIFICATION REPORT</a:t>
            </a:r>
          </a:p>
        </p:txBody>
      </p:sp>
      <p:sp>
        <p:nvSpPr>
          <p:cNvPr name="TextBox 15" id="15"/>
          <p:cNvSpPr txBox="true"/>
          <p:nvPr/>
        </p:nvSpPr>
        <p:spPr>
          <a:xfrm rot="0">
            <a:off x="2344464" y="1029462"/>
            <a:ext cx="8976741" cy="1654131"/>
          </a:xfrm>
          <a:prstGeom prst="rect">
            <a:avLst/>
          </a:prstGeom>
        </p:spPr>
        <p:txBody>
          <a:bodyPr anchor="t" rtlCol="false" tIns="0" lIns="0" bIns="0" rIns="0">
            <a:spAutoFit/>
          </a:bodyPr>
          <a:lstStyle/>
          <a:p>
            <a:pPr algn="l">
              <a:lnSpc>
                <a:spcPts val="12319"/>
              </a:lnSpc>
            </a:pPr>
            <a:r>
              <a:rPr lang="en-US" sz="8799">
                <a:solidFill>
                  <a:srgbClr val="D39918"/>
                </a:solidFill>
                <a:latin typeface="Poppins Ultra-Bold"/>
              </a:rPr>
              <a:t>METHODOLOGY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DAGJogzpiXY</dc:identifier>
  <dcterms:modified xsi:type="dcterms:W3CDTF">2011-08-01T06:04:30Z</dcterms:modified>
  <cp:revision>1</cp:revision>
  <dc:title>pbd_slides (2).pdf</dc:title>
</cp:coreProperties>
</file>